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813" r:id="rId2"/>
  </p:sldMasterIdLst>
  <p:notesMasterIdLst>
    <p:notesMasterId r:id="rId19"/>
  </p:notesMasterIdLst>
  <p:handoutMasterIdLst>
    <p:handoutMasterId r:id="rId20"/>
  </p:handoutMasterIdLst>
  <p:sldIdLst>
    <p:sldId id="267" r:id="rId3"/>
    <p:sldId id="275" r:id="rId4"/>
    <p:sldId id="272" r:id="rId5"/>
    <p:sldId id="264" r:id="rId6"/>
    <p:sldId id="263" r:id="rId7"/>
    <p:sldId id="271" r:id="rId8"/>
    <p:sldId id="260" r:id="rId9"/>
    <p:sldId id="259" r:id="rId10"/>
    <p:sldId id="270" r:id="rId11"/>
    <p:sldId id="258" r:id="rId12"/>
    <p:sldId id="261" r:id="rId13"/>
    <p:sldId id="266" r:id="rId14"/>
    <p:sldId id="273" r:id="rId15"/>
    <p:sldId id="274" r:id="rId16"/>
    <p:sldId id="262" r:id="rId17"/>
    <p:sldId id="265" r:id="rId18"/>
  </p:sldIdLst>
  <p:sldSz cx="9144000" cy="6858000" type="screen4x3"/>
  <p:notesSz cx="6797675" cy="9926638"/>
  <p:defaultTextStyle>
    <a:defPPr>
      <a:defRPr lang="en-GB"/>
    </a:defPPr>
    <a:lvl1pPr algn="l" defTabSz="449263" rtl="0" fontAlgn="base">
      <a:spcBef>
        <a:spcPct val="0"/>
      </a:spcBef>
      <a:spcAft>
        <a:spcPct val="0"/>
      </a:spcAft>
      <a:defRPr sz="2400" kern="1200">
        <a:solidFill>
          <a:schemeClr val="bg1"/>
        </a:solidFill>
        <a:latin typeface="Arial" charset="0"/>
        <a:ea typeface="ＭＳ Ｐゴシック" charset="0"/>
        <a:cs typeface="ＭＳ Ｐゴシック" charset="0"/>
      </a:defRPr>
    </a:lvl1pPr>
    <a:lvl2pPr marL="742950" indent="-285750" algn="l" defTabSz="449263" rtl="0" fontAlgn="base">
      <a:spcBef>
        <a:spcPct val="0"/>
      </a:spcBef>
      <a:spcAft>
        <a:spcPct val="0"/>
      </a:spcAft>
      <a:defRPr sz="2400" kern="1200">
        <a:solidFill>
          <a:schemeClr val="bg1"/>
        </a:solidFill>
        <a:latin typeface="Arial" charset="0"/>
        <a:ea typeface="ＭＳ Ｐゴシック" charset="0"/>
        <a:cs typeface="ＭＳ Ｐゴシック" charset="0"/>
      </a:defRPr>
    </a:lvl2pPr>
    <a:lvl3pPr marL="1143000" indent="-228600" algn="l" defTabSz="449263" rtl="0" fontAlgn="base">
      <a:spcBef>
        <a:spcPct val="0"/>
      </a:spcBef>
      <a:spcAft>
        <a:spcPct val="0"/>
      </a:spcAft>
      <a:defRPr sz="2400" kern="1200">
        <a:solidFill>
          <a:schemeClr val="bg1"/>
        </a:solidFill>
        <a:latin typeface="Arial" charset="0"/>
        <a:ea typeface="ＭＳ Ｐゴシック" charset="0"/>
        <a:cs typeface="ＭＳ Ｐゴシック" charset="0"/>
      </a:defRPr>
    </a:lvl3pPr>
    <a:lvl4pPr marL="1600200" indent="-228600" algn="l" defTabSz="449263" rtl="0" fontAlgn="base">
      <a:spcBef>
        <a:spcPct val="0"/>
      </a:spcBef>
      <a:spcAft>
        <a:spcPct val="0"/>
      </a:spcAft>
      <a:defRPr sz="2400" kern="1200">
        <a:solidFill>
          <a:schemeClr val="bg1"/>
        </a:solidFill>
        <a:latin typeface="Arial" charset="0"/>
        <a:ea typeface="ＭＳ Ｐゴシック" charset="0"/>
        <a:cs typeface="ＭＳ Ｐゴシック" charset="0"/>
      </a:defRPr>
    </a:lvl4pPr>
    <a:lvl5pPr marL="2057400" indent="-228600" algn="l" defTabSz="449263" rtl="0" fontAlgn="base">
      <a:spcBef>
        <a:spcPct val="0"/>
      </a:spcBef>
      <a:spcAft>
        <a:spcPct val="0"/>
      </a:spcAft>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890">
          <p15:clr>
            <a:srgbClr val="A4A3A4"/>
          </p15:clr>
        </p15:guide>
        <p15:guide id="2" orient="horz" pos="4036">
          <p15:clr>
            <a:srgbClr val="A4A3A4"/>
          </p15:clr>
        </p15:guide>
        <p15:guide id="3" pos="839">
          <p15:clr>
            <a:srgbClr val="A4A3A4"/>
          </p15:clr>
        </p15:guide>
      </p15:sldGuideLst>
    </p:ext>
    <p:ext uri="{2D200454-40CA-4A62-9FC3-DE9A4176ACB9}">
      <p15:notesGuideLst xmlns:p15="http://schemas.microsoft.com/office/powerpoint/2012/main" xmlns="">
        <p15:guide id="1" orient="horz" pos="2674">
          <p15:clr>
            <a:srgbClr val="A4A3A4"/>
          </p15:clr>
        </p15:guide>
        <p15:guide id="2" pos="19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E7500"/>
    <a:srgbClr val="133D8D"/>
    <a:srgbClr val="19338F"/>
    <a:srgbClr val="6B6C6B"/>
    <a:srgbClr val="F8F8F8"/>
    <a:srgbClr val="D78300"/>
    <a:srgbClr val="E16E22"/>
    <a:srgbClr val="2449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012ECD-51FC-41F1-AA8D-1B2483CD663E}" styleName="Lyst layout 2 - markeringsfarv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autoAdjust="0"/>
    <p:restoredTop sz="97690" autoAdjust="0"/>
  </p:normalViewPr>
  <p:slideViewPr>
    <p:cSldViewPr>
      <p:cViewPr varScale="1">
        <p:scale>
          <a:sx n="72" d="100"/>
          <a:sy n="72" d="100"/>
        </p:scale>
        <p:origin x="-1314" y="-96"/>
      </p:cViewPr>
      <p:guideLst>
        <p:guide orient="horz" pos="890"/>
        <p:guide orient="horz" pos="4036"/>
        <p:guide pos="839"/>
      </p:guideLst>
    </p:cSldViewPr>
  </p:slideViewPr>
  <p:outlineViewPr>
    <p:cViewPr varScale="1">
      <p:scale>
        <a:sx n="170" d="200"/>
        <a:sy n="170" d="200"/>
      </p:scale>
      <p:origin x="0" y="3319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674"/>
        <p:guide pos="19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325" cy="496701"/>
          </a:xfrm>
          <a:prstGeom prst="rect">
            <a:avLst/>
          </a:prstGeom>
        </p:spPr>
        <p:txBody>
          <a:bodyPr vert="horz" lIns="83786" tIns="41893" rIns="83786" bIns="41893" rtlCol="0"/>
          <a:lstStyle>
            <a:lvl1pPr algn="l" hangingPunct="0">
              <a:lnSpc>
                <a:spcPct val="93000"/>
              </a:lnSpc>
              <a:buClr>
                <a:srgbClr val="000000"/>
              </a:buClr>
              <a:buSzPct val="100000"/>
              <a:buFont typeface="Times New Roman" charset="0"/>
              <a:buNone/>
              <a:defRPr sz="1100">
                <a:latin typeface="Arial" charset="0"/>
                <a:ea typeface="+mn-ea"/>
                <a:cs typeface="+mn-cs"/>
              </a:defRPr>
            </a:lvl1pPr>
          </a:lstStyle>
          <a:p>
            <a:pPr>
              <a:defRPr/>
            </a:pPr>
            <a:endParaRPr lang="da-DK"/>
          </a:p>
        </p:txBody>
      </p:sp>
      <p:sp>
        <p:nvSpPr>
          <p:cNvPr id="3" name="Pladsholder til dato 2"/>
          <p:cNvSpPr>
            <a:spLocks noGrp="1"/>
          </p:cNvSpPr>
          <p:nvPr>
            <p:ph type="dt" sz="quarter" idx="1"/>
          </p:nvPr>
        </p:nvSpPr>
        <p:spPr>
          <a:xfrm>
            <a:off x="3849923" y="0"/>
            <a:ext cx="2946325" cy="496701"/>
          </a:xfrm>
          <a:prstGeom prst="rect">
            <a:avLst/>
          </a:prstGeom>
        </p:spPr>
        <p:txBody>
          <a:bodyPr vert="horz" wrap="square" lIns="83786" tIns="41893" rIns="83786" bIns="41893" numCol="1" anchor="t" anchorCtr="0" compatLnSpc="1">
            <a:prstTxWarp prst="textNoShape">
              <a:avLst/>
            </a:prstTxWarp>
          </a:bodyPr>
          <a:lstStyle>
            <a:lvl1pPr algn="r" hangingPunct="0">
              <a:lnSpc>
                <a:spcPct val="93000"/>
              </a:lnSpc>
              <a:buClr>
                <a:srgbClr val="000000"/>
              </a:buClr>
              <a:buSzPct val="100000"/>
              <a:buFont typeface="Times New Roman" charset="0"/>
              <a:buNone/>
              <a:defRPr sz="1100" smtClean="0">
                <a:cs typeface="Arial Unicode MS" charset="0"/>
              </a:defRPr>
            </a:lvl1pPr>
          </a:lstStyle>
          <a:p>
            <a:pPr>
              <a:defRPr/>
            </a:pPr>
            <a:fld id="{DF90477B-E0A5-6148-85A0-C1B7F5D0F7AE}" type="datetime1">
              <a:rPr lang="da-DK"/>
              <a:pPr>
                <a:defRPr/>
              </a:pPr>
              <a:t>23-06-2017</a:t>
            </a:fld>
            <a:endParaRPr lang="da-DK"/>
          </a:p>
        </p:txBody>
      </p:sp>
      <p:sp>
        <p:nvSpPr>
          <p:cNvPr id="4" name="Pladsholder til sidefod 3"/>
          <p:cNvSpPr>
            <a:spLocks noGrp="1"/>
          </p:cNvSpPr>
          <p:nvPr>
            <p:ph type="ftr" sz="quarter" idx="2"/>
          </p:nvPr>
        </p:nvSpPr>
        <p:spPr>
          <a:xfrm>
            <a:off x="0" y="9428464"/>
            <a:ext cx="2946325" cy="496700"/>
          </a:xfrm>
          <a:prstGeom prst="rect">
            <a:avLst/>
          </a:prstGeom>
        </p:spPr>
        <p:txBody>
          <a:bodyPr vert="horz" lIns="83786" tIns="41893" rIns="83786" bIns="41893" rtlCol="0" anchor="b"/>
          <a:lstStyle>
            <a:lvl1pPr algn="l" hangingPunct="0">
              <a:lnSpc>
                <a:spcPct val="93000"/>
              </a:lnSpc>
              <a:buClr>
                <a:srgbClr val="000000"/>
              </a:buClr>
              <a:buSzPct val="100000"/>
              <a:buFont typeface="Times New Roman" charset="0"/>
              <a:buNone/>
              <a:defRPr sz="1100">
                <a:latin typeface="Arial" charset="0"/>
                <a:ea typeface="+mn-ea"/>
                <a:cs typeface="+mn-cs"/>
              </a:defRPr>
            </a:lvl1pPr>
          </a:lstStyle>
          <a:p>
            <a:pPr>
              <a:defRPr/>
            </a:pPr>
            <a:endParaRPr lang="da-DK"/>
          </a:p>
        </p:txBody>
      </p:sp>
      <p:sp>
        <p:nvSpPr>
          <p:cNvPr id="5" name="Pladsholder til diasnummer 4"/>
          <p:cNvSpPr>
            <a:spLocks noGrp="1"/>
          </p:cNvSpPr>
          <p:nvPr>
            <p:ph type="sldNum" sz="quarter" idx="3"/>
          </p:nvPr>
        </p:nvSpPr>
        <p:spPr>
          <a:xfrm>
            <a:off x="3849923" y="9428464"/>
            <a:ext cx="2946325" cy="496700"/>
          </a:xfrm>
          <a:prstGeom prst="rect">
            <a:avLst/>
          </a:prstGeom>
        </p:spPr>
        <p:txBody>
          <a:bodyPr vert="horz" wrap="square" lIns="83786" tIns="41893" rIns="83786" bIns="41893" numCol="1" anchor="b" anchorCtr="0" compatLnSpc="1">
            <a:prstTxWarp prst="textNoShape">
              <a:avLst/>
            </a:prstTxWarp>
          </a:bodyPr>
          <a:lstStyle>
            <a:lvl1pPr algn="r" hangingPunct="0">
              <a:lnSpc>
                <a:spcPct val="93000"/>
              </a:lnSpc>
              <a:buClr>
                <a:srgbClr val="000000"/>
              </a:buClr>
              <a:buSzPct val="100000"/>
              <a:buFont typeface="Times New Roman" charset="0"/>
              <a:buNone/>
              <a:defRPr sz="1100" smtClean="0">
                <a:cs typeface="Arial Unicode MS" charset="0"/>
              </a:defRPr>
            </a:lvl1pPr>
          </a:lstStyle>
          <a:p>
            <a:pPr>
              <a:defRPr/>
            </a:pPr>
            <a:fld id="{0A3CA04E-ADC3-3D44-BC7F-872EDF8D199E}" type="slidenum">
              <a:rPr lang="da-DK"/>
              <a:pPr>
                <a:defRPr/>
              </a:pPr>
              <a:t>‹#›</a:t>
            </a:fld>
            <a:endParaRPr lang="da-DK"/>
          </a:p>
        </p:txBody>
      </p:sp>
    </p:spTree>
    <p:extLst>
      <p:ext uri="{BB962C8B-B14F-4D97-AF65-F5344CB8AC3E}">
        <p14:creationId xmlns:p14="http://schemas.microsoft.com/office/powerpoint/2010/main" val="3176966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0"/>
            <a:ext cx="6797675" cy="992663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83786" tIns="41893" rIns="83786" bIns="41893" anchor="ctr"/>
          <a:lstStyle/>
          <a:p>
            <a:pPr hangingPunct="0">
              <a:lnSpc>
                <a:spcPct val="93000"/>
              </a:lnSpc>
              <a:buClr>
                <a:srgbClr val="000000"/>
              </a:buClr>
              <a:buSzPct val="100000"/>
              <a:buFont typeface="Times New Roman" charset="0"/>
              <a:buNone/>
            </a:pPr>
            <a:endParaRPr lang="da-DK" sz="1600">
              <a:cs typeface="Arial Unicode MS" charset="0"/>
            </a:endParaRPr>
          </a:p>
        </p:txBody>
      </p:sp>
      <p:sp>
        <p:nvSpPr>
          <p:cNvPr id="5123" name="Rectangle 2"/>
          <p:cNvSpPr>
            <a:spLocks noGrp="1" noRot="1" noChangeAspect="1" noChangeArrowheads="1"/>
          </p:cNvSpPr>
          <p:nvPr>
            <p:ph type="sldImg"/>
          </p:nvPr>
        </p:nvSpPr>
        <p:spPr bwMode="auto">
          <a:xfrm>
            <a:off x="917575" y="754063"/>
            <a:ext cx="4959350" cy="37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2051" name="Rectangle 3"/>
          <p:cNvSpPr>
            <a:spLocks noGrp="1" noChangeArrowheads="1"/>
          </p:cNvSpPr>
          <p:nvPr>
            <p:ph type="body"/>
          </p:nvPr>
        </p:nvSpPr>
        <p:spPr bwMode="auto">
          <a:xfrm>
            <a:off x="679482" y="4714970"/>
            <a:ext cx="5435856" cy="446440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da-DK" noProof="0"/>
          </a:p>
        </p:txBody>
      </p:sp>
      <p:sp>
        <p:nvSpPr>
          <p:cNvPr id="2052" name="Rectangle 4"/>
          <p:cNvSpPr>
            <a:spLocks noGrp="1" noChangeArrowheads="1"/>
          </p:cNvSpPr>
          <p:nvPr>
            <p:ph type="hdr"/>
          </p:nvPr>
        </p:nvSpPr>
        <p:spPr bwMode="auto">
          <a:xfrm>
            <a:off x="0" y="0"/>
            <a:ext cx="2947753" cy="49375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3000"/>
              </a:lnSpc>
              <a:buClr>
                <a:srgbClr val="000000"/>
              </a:buClr>
              <a:buSzPct val="100000"/>
              <a:buFont typeface="Times New Roman" charset="0"/>
              <a:buNone/>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300">
                <a:solidFill>
                  <a:srgbClr val="000000"/>
                </a:solidFill>
                <a:latin typeface="Times New Roman" charset="0"/>
                <a:ea typeface="Arial Unicode MS" charset="0"/>
                <a:cs typeface="Arial Unicode MS" charset="0"/>
              </a:defRPr>
            </a:lvl1pPr>
          </a:lstStyle>
          <a:p>
            <a:pPr>
              <a:defRPr/>
            </a:pPr>
            <a:endParaRPr lang="da-DK"/>
          </a:p>
        </p:txBody>
      </p:sp>
      <p:sp>
        <p:nvSpPr>
          <p:cNvPr id="2053" name="Rectangle 5"/>
          <p:cNvSpPr>
            <a:spLocks noGrp="1" noChangeArrowheads="1"/>
          </p:cNvSpPr>
          <p:nvPr>
            <p:ph type="dt"/>
          </p:nvPr>
        </p:nvSpPr>
        <p:spPr bwMode="auto">
          <a:xfrm>
            <a:off x="3847068" y="0"/>
            <a:ext cx="2947752" cy="49375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3000"/>
              </a:lnSpc>
              <a:buClr>
                <a:srgbClr val="000000"/>
              </a:buClr>
              <a:buSzPct val="100000"/>
              <a:buFont typeface="Times New Roman" charset="0"/>
              <a:buNone/>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300">
                <a:solidFill>
                  <a:srgbClr val="000000"/>
                </a:solidFill>
                <a:latin typeface="Times New Roman" charset="0"/>
                <a:ea typeface="Arial Unicode MS" charset="0"/>
                <a:cs typeface="Arial Unicode MS" charset="0"/>
              </a:defRPr>
            </a:lvl1pPr>
          </a:lstStyle>
          <a:p>
            <a:pPr>
              <a:defRPr/>
            </a:pPr>
            <a:endParaRPr lang="da-DK"/>
          </a:p>
        </p:txBody>
      </p:sp>
      <p:sp>
        <p:nvSpPr>
          <p:cNvPr id="2054" name="Rectangle 6"/>
          <p:cNvSpPr>
            <a:spLocks noGrp="1" noChangeArrowheads="1"/>
          </p:cNvSpPr>
          <p:nvPr>
            <p:ph type="ftr"/>
          </p:nvPr>
        </p:nvSpPr>
        <p:spPr bwMode="auto">
          <a:xfrm>
            <a:off x="0" y="9429938"/>
            <a:ext cx="2947753" cy="4937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hangingPunct="0">
              <a:lnSpc>
                <a:spcPct val="93000"/>
              </a:lnSpc>
              <a:buClr>
                <a:srgbClr val="000000"/>
              </a:buClr>
              <a:buSzPct val="100000"/>
              <a:buFont typeface="Times New Roman" charset="0"/>
              <a:buNone/>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300">
                <a:solidFill>
                  <a:srgbClr val="000000"/>
                </a:solidFill>
                <a:latin typeface="Times New Roman" charset="0"/>
                <a:ea typeface="Arial Unicode MS" charset="0"/>
                <a:cs typeface="Arial Unicode MS" charset="0"/>
              </a:defRPr>
            </a:lvl1pPr>
          </a:lstStyle>
          <a:p>
            <a:pPr>
              <a:defRPr/>
            </a:pPr>
            <a:endParaRPr lang="da-DK"/>
          </a:p>
        </p:txBody>
      </p:sp>
      <p:sp>
        <p:nvSpPr>
          <p:cNvPr id="2055" name="Rectangle 7"/>
          <p:cNvSpPr>
            <a:spLocks noGrp="1" noChangeArrowheads="1"/>
          </p:cNvSpPr>
          <p:nvPr>
            <p:ph type="sldNum"/>
          </p:nvPr>
        </p:nvSpPr>
        <p:spPr bwMode="auto">
          <a:xfrm>
            <a:off x="3847068" y="9429938"/>
            <a:ext cx="2947752" cy="4937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hangingPunct="0">
              <a:lnSpc>
                <a:spcPct val="93000"/>
              </a:lnSpc>
              <a:buClr>
                <a:srgbClr val="000000"/>
              </a:buClr>
              <a:buSzPct val="100000"/>
              <a:buFont typeface="Times New Roman" charset="0"/>
              <a:buNone/>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300" smtClean="0">
                <a:solidFill>
                  <a:srgbClr val="000000"/>
                </a:solidFill>
                <a:latin typeface="Times New Roman" charset="0"/>
                <a:cs typeface="Arial Unicode MS" charset="0"/>
              </a:defRPr>
            </a:lvl1pPr>
          </a:lstStyle>
          <a:p>
            <a:pPr>
              <a:defRPr/>
            </a:pPr>
            <a:fld id="{DA341884-5D72-B14E-8DB9-1913C6646FE7}" type="slidenum">
              <a:rPr lang="da-DK"/>
              <a:pPr>
                <a:defRPr/>
              </a:pPr>
              <a:t>‹#›</a:t>
            </a:fld>
            <a:endParaRPr lang="da-DK"/>
          </a:p>
        </p:txBody>
      </p:sp>
    </p:spTree>
    <p:extLst>
      <p:ext uri="{BB962C8B-B14F-4D97-AF65-F5344CB8AC3E}">
        <p14:creationId xmlns:p14="http://schemas.microsoft.com/office/powerpoint/2010/main" val="232511728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ＭＳ Ｐゴシック" charset="-128"/>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idx="10"/>
          </p:nvPr>
        </p:nvSpPr>
        <p:spPr/>
        <p:txBody>
          <a:bodyPr/>
          <a:lstStyle/>
          <a:p>
            <a:pPr>
              <a:defRPr/>
            </a:pPr>
            <a:fld id="{E698666F-0570-4D93-BDC9-F2D039F043B7}" type="slidenum">
              <a:rPr lang="da-DK" smtClean="0"/>
              <a:pPr>
                <a:defRPr/>
              </a:pPr>
              <a:t>1</a:t>
            </a:fld>
            <a:endParaRPr lang="da-DK"/>
          </a:p>
        </p:txBody>
      </p:sp>
    </p:spTree>
    <p:extLst>
      <p:ext uri="{BB962C8B-B14F-4D97-AF65-F5344CB8AC3E}">
        <p14:creationId xmlns:p14="http://schemas.microsoft.com/office/powerpoint/2010/main" val="362789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dsholder til diasbillede 1"/>
          <p:cNvSpPr>
            <a:spLocks noGrp="1" noRot="1" noChangeAspect="1" noTextEdit="1"/>
          </p:cNvSpPr>
          <p:nvPr>
            <p:ph type="sldImg"/>
          </p:nvPr>
        </p:nvSpPr>
        <p:spPr>
          <a:xfrm>
            <a:off x="917575" y="744538"/>
            <a:ext cx="4962525" cy="3722687"/>
          </a:xfrm>
        </p:spPr>
      </p:sp>
      <p:sp>
        <p:nvSpPr>
          <p:cNvPr id="17410"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ea typeface="MS PGothic" charset="0"/>
              <a:cs typeface="MS PGothic" charset="0"/>
            </a:endParaRPr>
          </a:p>
          <a:p>
            <a:r>
              <a:rPr lang="en-US">
                <a:ea typeface="MS PGothic" charset="0"/>
                <a:cs typeface="MS PGothic" charset="0"/>
              </a:rPr>
              <a:t>Because getting the right blend of people performing at their best is not easy, we have found that carefully and efficiently considering each of these questions is valuable</a:t>
            </a:r>
          </a:p>
          <a:p>
            <a:endParaRPr lang="en-US">
              <a:ea typeface="MS PGothic" charset="0"/>
              <a:cs typeface="MS PGothic" charset="0"/>
            </a:endParaRPr>
          </a:p>
          <a:p>
            <a:r>
              <a:rPr lang="en-US">
                <a:ea typeface="MS PGothic" charset="0"/>
                <a:cs typeface="MS PGothic" charset="0"/>
              </a:rPr>
              <a:t>What skills and knowledge do you need today and in the future? What capabilities do you already employ, and what is their potential? How can your people develop, and how much? Which people are you able to attract, and how? What is the best way of deploying and utilising people through change?</a:t>
            </a:r>
          </a:p>
          <a:p>
            <a:endParaRPr lang="en-US">
              <a:ea typeface="MS PGothic" charset="0"/>
              <a:cs typeface="MS PGothic" charset="0"/>
            </a:endParaRPr>
          </a:p>
          <a:p>
            <a:r>
              <a:rPr lang="en-US">
                <a:ea typeface="MS PGothic" charset="0"/>
                <a:cs typeface="MS PGothic" charset="0"/>
              </a:rPr>
              <a:t>By successfully addressing these questions over the years we have helped our clients perform. The right person in the right job, at the right time always delivers, and with targeted development and effective deployment, they will achieve even more. </a:t>
            </a:r>
          </a:p>
          <a:p>
            <a:endParaRPr lang="en-US">
              <a:ea typeface="MS PGothic" charset="0"/>
              <a:cs typeface="MS PGothic" charset="0"/>
            </a:endParaRPr>
          </a:p>
          <a:p>
            <a:r>
              <a:rPr lang="en-US">
                <a:ea typeface="MS PGothic" charset="0"/>
                <a:cs typeface="MS PGothic" charset="0"/>
              </a:rPr>
              <a:t>We can help to secure that your decisions concerning investments in people will be the best ones possible. And of course getting this right will improve your results.</a:t>
            </a:r>
          </a:p>
          <a:p>
            <a:endParaRPr lang="en-US">
              <a:ea typeface="MS PGothic" charset="0"/>
              <a:cs typeface="MS PGothic" charset="0"/>
            </a:endParaRPr>
          </a:p>
          <a:p>
            <a:endParaRPr lang="en-US">
              <a:ea typeface="MS PGothic" charset="0"/>
              <a:cs typeface="MS PGothic" charset="0"/>
            </a:endParaRPr>
          </a:p>
          <a:p>
            <a:endParaRPr lang="da-DK">
              <a:ea typeface="MS PGothic" charset="0"/>
              <a:cs typeface="MS PGothic" charset="0"/>
            </a:endParaRPr>
          </a:p>
        </p:txBody>
      </p:sp>
      <p:sp>
        <p:nvSpPr>
          <p:cNvPr id="17411" name="Pladsholder til diasnummer 3"/>
          <p:cNvSpPr txBox="1">
            <a:spLocks noGrp="1"/>
          </p:cNvSpPr>
          <p:nvPr/>
        </p:nvSpPr>
        <p:spPr bwMode="auto">
          <a:xfrm>
            <a:off x="3846514" y="9429830"/>
            <a:ext cx="2947987" cy="49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charset="0"/>
                <a:ea typeface="ＭＳ Ｐゴシック" charset="0"/>
                <a:cs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charset="0"/>
                <a:ea typeface="ＭＳ Ｐゴシック" charset="0"/>
              </a:defRPr>
            </a:lvl9pPr>
          </a:lstStyle>
          <a:p>
            <a:pPr algn="r"/>
            <a:fld id="{0CF31ABF-06A7-2042-B7FC-C4E0110E918E}" type="slidenum">
              <a:rPr lang="da-DK" sz="1300">
                <a:solidFill>
                  <a:srgbClr val="000000"/>
                </a:solidFill>
                <a:latin typeface="Times New Roman" charset="0"/>
                <a:ea typeface="MS PGothic" charset="0"/>
                <a:cs typeface="MS PGothic" charset="0"/>
              </a:rPr>
              <a:pPr algn="r"/>
              <a:t>6</a:t>
            </a:fld>
            <a:endParaRPr lang="da-DK" sz="1300">
              <a:solidFill>
                <a:srgbClr val="000000"/>
              </a:solidFill>
              <a:latin typeface="Times New Roman" charset="0"/>
              <a:ea typeface="MS PGothic" charset="0"/>
              <a:cs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1223152" y="2377375"/>
            <a:ext cx="7309288" cy="907609"/>
          </a:xfrm>
        </p:spPr>
        <p:txBody>
          <a:bodyPr rtlCol="0">
            <a:noAutofit/>
          </a:bodyPr>
          <a:lstStyle>
            <a:lvl1pPr>
              <a:defRPr lang="da-DK" sz="3600" dirty="0"/>
            </a:lvl1pPr>
          </a:lstStyle>
          <a:p>
            <a:pPr lvl="0"/>
            <a:r>
              <a:rPr lang="da-DK" noProof="0"/>
              <a:t>Klik for at redigere i masteren</a:t>
            </a:r>
          </a:p>
        </p:txBody>
      </p:sp>
      <p:sp>
        <p:nvSpPr>
          <p:cNvPr id="3" name="Undertitel 2"/>
          <p:cNvSpPr>
            <a:spLocks noGrp="1"/>
          </p:cNvSpPr>
          <p:nvPr>
            <p:ph type="subTitle" idx="1"/>
          </p:nvPr>
        </p:nvSpPr>
        <p:spPr>
          <a:xfrm>
            <a:off x="1235120" y="3258392"/>
            <a:ext cx="7297320" cy="1752600"/>
          </a:xfrm>
        </p:spPr>
        <p:txBody>
          <a:bodyPr>
            <a:normAutofit/>
          </a:bodyPr>
          <a:lstStyle>
            <a:lvl1pPr marL="0" indent="0" algn="l">
              <a:buNone/>
              <a:defRPr sz="24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a:t>Klik for at redigere undertiteltypografien i masteren</a:t>
            </a:r>
          </a:p>
        </p:txBody>
      </p:sp>
    </p:spTree>
    <p:extLst>
      <p:ext uri="{BB962C8B-B14F-4D97-AF65-F5344CB8AC3E}">
        <p14:creationId xmlns:p14="http://schemas.microsoft.com/office/powerpoint/2010/main" val="86207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ext">
    <p:spTree>
      <p:nvGrpSpPr>
        <p:cNvPr id="1" name=""/>
        <p:cNvGrpSpPr/>
        <p:nvPr/>
      </p:nvGrpSpPr>
      <p:grpSpPr>
        <a:xfrm>
          <a:off x="0" y="0"/>
          <a:ext cx="0" cy="0"/>
          <a:chOff x="0" y="0"/>
          <a:chExt cx="0" cy="0"/>
        </a:xfrm>
      </p:grpSpPr>
      <p:sp>
        <p:nvSpPr>
          <p:cNvPr id="3" name="Pladsholder til indhold 2"/>
          <p:cNvSpPr>
            <a:spLocks noGrp="1"/>
          </p:cNvSpPr>
          <p:nvPr>
            <p:ph sz="quarter" idx="10"/>
          </p:nvPr>
        </p:nvSpPr>
        <p:spPr>
          <a:xfrm>
            <a:off x="1242042" y="2171506"/>
            <a:ext cx="7369695" cy="4153094"/>
          </a:xfrm>
        </p:spPr>
        <p:txBody>
          <a:bodyPr/>
          <a:lstStyle>
            <a:lvl1pPr marL="0" indent="0">
              <a:lnSpc>
                <a:spcPct val="120000"/>
              </a:lnSpc>
              <a:spcBef>
                <a:spcPts val="0"/>
              </a:spcBef>
              <a:spcAft>
                <a:spcPts val="900"/>
              </a:spcAft>
              <a:buFont typeface="+mj-lt"/>
              <a:buNone/>
              <a:defRPr sz="1400"/>
            </a:lvl1pPr>
            <a:lvl2pPr marL="273050" indent="0">
              <a:buFont typeface="+mj-lt"/>
              <a:buNone/>
              <a:defRPr sz="1300"/>
            </a:lvl2pPr>
            <a:lvl3pPr marL="531813" indent="0">
              <a:buFont typeface="+mj-lt"/>
              <a:buNone/>
              <a:defRPr sz="1300"/>
            </a:lvl3pPr>
            <a:lvl4pPr marL="804863" indent="0">
              <a:buFont typeface="+mj-lt"/>
              <a:buNone/>
              <a:defRPr sz="1300"/>
            </a:lvl4pPr>
            <a:lvl5pPr marL="1077913" indent="0">
              <a:buFont typeface="+mj-lt"/>
              <a:buNone/>
              <a:defRPr sz="1300"/>
            </a:lvl5pPr>
          </a:lstStyle>
          <a:p>
            <a:pPr lvl="0"/>
            <a:r>
              <a:rPr lang="da-DK" noProof="0"/>
              <a:t>Klik for at redigere i master</a:t>
            </a:r>
          </a:p>
        </p:txBody>
      </p:sp>
      <p:sp>
        <p:nvSpPr>
          <p:cNvPr id="4" name="Pladsholder til titel 1"/>
          <p:cNvSpPr>
            <a:spLocks noGrp="1"/>
          </p:cNvSpPr>
          <p:nvPr>
            <p:ph type="title"/>
          </p:nvPr>
        </p:nvSpPr>
        <p:spPr>
          <a:xfrm>
            <a:off x="1225296" y="1021672"/>
            <a:ext cx="7379152" cy="535120"/>
          </a:xfrm>
          <a:prstGeom prst="rect">
            <a:avLst/>
          </a:prstGeom>
        </p:spPr>
        <p:txBody>
          <a:bodyPr rtlCol="0">
            <a:noAutofit/>
          </a:bodyPr>
          <a:lstStyle>
            <a:lvl1pPr algn="l">
              <a:defRPr/>
            </a:lvl1pPr>
          </a:lstStyle>
          <a:p>
            <a:r>
              <a:rPr lang="da-DK" noProof="0"/>
              <a:t>Klik for at redigere i master</a:t>
            </a:r>
          </a:p>
        </p:txBody>
      </p:sp>
      <p:sp>
        <p:nvSpPr>
          <p:cNvPr id="6" name="Pladsholder til indhold 2"/>
          <p:cNvSpPr>
            <a:spLocks noGrp="1"/>
          </p:cNvSpPr>
          <p:nvPr>
            <p:ph sz="quarter" idx="12"/>
          </p:nvPr>
        </p:nvSpPr>
        <p:spPr>
          <a:xfrm>
            <a:off x="1236254" y="1556792"/>
            <a:ext cx="7368194" cy="288032"/>
          </a:xfrm>
        </p:spPr>
        <p:txBody>
          <a:bodyPr/>
          <a:lstStyle>
            <a:lvl1pPr>
              <a:defRPr sz="1800" b="0">
                <a:solidFill>
                  <a:schemeClr val="accent3"/>
                </a:solidFill>
              </a:defRPr>
            </a:lvl1pPr>
          </a:lstStyle>
          <a:p>
            <a:pPr lvl="0"/>
            <a:endParaRPr lang="da-DK" noProof="0"/>
          </a:p>
        </p:txBody>
      </p:sp>
    </p:spTree>
    <p:extLst>
      <p:ext uri="{BB962C8B-B14F-4D97-AF65-F5344CB8AC3E}">
        <p14:creationId xmlns:p14="http://schemas.microsoft.com/office/powerpoint/2010/main" val="726518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ly titel">
    <p:spTree>
      <p:nvGrpSpPr>
        <p:cNvPr id="1" name=""/>
        <p:cNvGrpSpPr/>
        <p:nvPr/>
      </p:nvGrpSpPr>
      <p:grpSpPr>
        <a:xfrm>
          <a:off x="0" y="0"/>
          <a:ext cx="0" cy="0"/>
          <a:chOff x="0" y="0"/>
          <a:chExt cx="0" cy="0"/>
        </a:xfrm>
      </p:grpSpPr>
      <p:sp>
        <p:nvSpPr>
          <p:cNvPr id="4" name="Pladsholder til titel 1"/>
          <p:cNvSpPr>
            <a:spLocks noGrp="1"/>
          </p:cNvSpPr>
          <p:nvPr>
            <p:ph type="title"/>
          </p:nvPr>
        </p:nvSpPr>
        <p:spPr>
          <a:xfrm>
            <a:off x="1225296" y="1011792"/>
            <a:ext cx="7379152" cy="545000"/>
          </a:xfrm>
          <a:prstGeom prst="rect">
            <a:avLst/>
          </a:prstGeom>
        </p:spPr>
        <p:txBody>
          <a:bodyPr rtlCol="0">
            <a:noAutofit/>
          </a:bodyPr>
          <a:lstStyle>
            <a:lvl1pPr algn="l">
              <a:defRPr/>
            </a:lvl1pPr>
          </a:lstStyle>
          <a:p>
            <a:r>
              <a:rPr lang="da-DK" noProof="0"/>
              <a:t>Klik for at redigere i master</a:t>
            </a:r>
          </a:p>
        </p:txBody>
      </p:sp>
      <p:sp>
        <p:nvSpPr>
          <p:cNvPr id="5" name="Pladsholder til indhold 2"/>
          <p:cNvSpPr>
            <a:spLocks noGrp="1"/>
          </p:cNvSpPr>
          <p:nvPr>
            <p:ph sz="quarter" idx="12"/>
          </p:nvPr>
        </p:nvSpPr>
        <p:spPr>
          <a:xfrm>
            <a:off x="1236254" y="1556792"/>
            <a:ext cx="7368194" cy="288032"/>
          </a:xfrm>
        </p:spPr>
        <p:txBody>
          <a:bodyPr/>
          <a:lstStyle>
            <a:lvl1pPr>
              <a:defRPr sz="1800" b="0">
                <a:solidFill>
                  <a:schemeClr val="accent3"/>
                </a:solidFill>
              </a:defRPr>
            </a:lvl1pPr>
          </a:lstStyle>
          <a:p>
            <a:pPr lvl="0"/>
            <a:endParaRPr lang="da-DK" noProof="0"/>
          </a:p>
        </p:txBody>
      </p:sp>
    </p:spTree>
    <p:extLst>
      <p:ext uri="{BB962C8B-B14F-4D97-AF65-F5344CB8AC3E}">
        <p14:creationId xmlns:p14="http://schemas.microsoft.com/office/powerpoint/2010/main" val="1456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3635375" y="6381750"/>
            <a:ext cx="2133600" cy="476250"/>
          </a:xfrm>
          <a:prstGeom prst="rect">
            <a:avLst/>
          </a:prstGeom>
          <a:ln/>
        </p:spPr>
        <p:txBody>
          <a:bodyPr/>
          <a:lstStyle>
            <a:lvl1pPr>
              <a:defRPr/>
            </a:lvl1pPr>
          </a:lstStyle>
          <a:p>
            <a:pPr>
              <a:defRPr/>
            </a:pPr>
            <a:fld id="{6B89B871-1260-FF46-9B7C-3487DCD47D7D}" type="slidenum">
              <a:rPr lang="en-US"/>
              <a:pPr>
                <a:defRPr/>
              </a:pPr>
              <a:t>‹#›</a:t>
            </a:fld>
            <a:endParaRPr lang="en-US"/>
          </a:p>
        </p:txBody>
      </p:sp>
    </p:spTree>
    <p:extLst>
      <p:ext uri="{BB962C8B-B14F-4D97-AF65-F5344CB8AC3E}">
        <p14:creationId xmlns:p14="http://schemas.microsoft.com/office/powerpoint/2010/main" val="336119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3" name="Pladsholder til indhold 2"/>
          <p:cNvSpPr>
            <a:spLocks noGrp="1"/>
          </p:cNvSpPr>
          <p:nvPr>
            <p:ph sz="quarter" idx="10"/>
          </p:nvPr>
        </p:nvSpPr>
        <p:spPr>
          <a:xfrm>
            <a:off x="1242042" y="2130562"/>
            <a:ext cx="7369695" cy="4117838"/>
          </a:xfrm>
        </p:spPr>
        <p:txBody>
          <a:bodyPr/>
          <a:lstStyle>
            <a:lvl1pPr marL="285750" indent="-285750">
              <a:buFont typeface="Arial" pitchFamily="34" charset="0"/>
              <a:buChar char="•"/>
              <a:defRPr/>
            </a:lvl1pPr>
            <a:lvl2pPr marL="558800" indent="-285750">
              <a:buFont typeface="Arial" pitchFamily="34" charset="0"/>
              <a:buChar char="•"/>
              <a:defRPr/>
            </a:lvl2pPr>
            <a:lvl3pPr marL="817563" indent="-285750">
              <a:buFont typeface="Arial" pitchFamily="34" charset="0"/>
              <a:buChar char="•"/>
              <a:defRPr/>
            </a:lvl3pPr>
            <a:lvl4pPr marL="1104900" indent="-285750">
              <a:buFont typeface="Arial" pitchFamily="34" charset="0"/>
              <a:buChar char="•"/>
              <a:defRPr/>
            </a:lvl4pPr>
            <a:lvl5pPr marL="1363663" indent="-285750">
              <a:buFont typeface="Arial" pitchFamily="34" charset="0"/>
              <a:buChar char="•"/>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Pladsholder til titel 1"/>
          <p:cNvSpPr>
            <a:spLocks noGrp="1"/>
          </p:cNvSpPr>
          <p:nvPr>
            <p:ph type="title"/>
          </p:nvPr>
        </p:nvSpPr>
        <p:spPr>
          <a:xfrm>
            <a:off x="1225296" y="980728"/>
            <a:ext cx="7379152" cy="576064"/>
          </a:xfrm>
          <a:prstGeom prst="rect">
            <a:avLst/>
          </a:prstGeom>
        </p:spPr>
        <p:txBody>
          <a:bodyPr rtlCol="0">
            <a:noAutofit/>
          </a:bodyPr>
          <a:lstStyle>
            <a:lvl1pPr algn="l">
              <a:defRPr/>
            </a:lvl1pPr>
          </a:lstStyle>
          <a:p>
            <a:r>
              <a:rPr lang="da-DK" noProof="0"/>
              <a:t>Klik for at redigere i masteren</a:t>
            </a:r>
          </a:p>
        </p:txBody>
      </p:sp>
      <p:sp>
        <p:nvSpPr>
          <p:cNvPr id="6" name="Pladsholder til indhold 2"/>
          <p:cNvSpPr>
            <a:spLocks noGrp="1"/>
          </p:cNvSpPr>
          <p:nvPr>
            <p:ph sz="quarter" idx="12"/>
          </p:nvPr>
        </p:nvSpPr>
        <p:spPr>
          <a:xfrm>
            <a:off x="1236254" y="1556792"/>
            <a:ext cx="7368194" cy="288032"/>
          </a:xfrm>
        </p:spPr>
        <p:txBody>
          <a:bodyPr/>
          <a:lstStyle>
            <a:lvl1pPr>
              <a:defRPr sz="1800" b="0">
                <a:solidFill>
                  <a:schemeClr val="accent3"/>
                </a:solidFill>
              </a:defRPr>
            </a:lvl1pPr>
          </a:lstStyle>
          <a:p>
            <a:pPr lvl="0"/>
            <a:r>
              <a:rPr lang="da-DK" noProof="0"/>
              <a:t>Klik for at redigere teksttypografierne i masteren</a:t>
            </a:r>
          </a:p>
        </p:txBody>
      </p:sp>
    </p:spTree>
    <p:extLst>
      <p:ext uri="{BB962C8B-B14F-4D97-AF65-F5344CB8AC3E}">
        <p14:creationId xmlns:p14="http://schemas.microsoft.com/office/powerpoint/2010/main" val="110889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Text">
    <p:spTree>
      <p:nvGrpSpPr>
        <p:cNvPr id="1" name=""/>
        <p:cNvGrpSpPr/>
        <p:nvPr/>
      </p:nvGrpSpPr>
      <p:grpSpPr>
        <a:xfrm>
          <a:off x="0" y="0"/>
          <a:ext cx="0" cy="0"/>
          <a:chOff x="0" y="0"/>
          <a:chExt cx="0" cy="0"/>
        </a:xfrm>
      </p:grpSpPr>
      <p:sp>
        <p:nvSpPr>
          <p:cNvPr id="3" name="Pladsholder til indhold 2"/>
          <p:cNvSpPr>
            <a:spLocks noGrp="1"/>
          </p:cNvSpPr>
          <p:nvPr>
            <p:ph sz="quarter" idx="10"/>
          </p:nvPr>
        </p:nvSpPr>
        <p:spPr>
          <a:xfrm>
            <a:off x="1242042" y="2130562"/>
            <a:ext cx="7369695" cy="4117838"/>
          </a:xfrm>
        </p:spPr>
        <p:txBody>
          <a:bodyPr/>
          <a:lstStyle>
            <a:lvl1pPr marL="0" indent="0">
              <a:lnSpc>
                <a:spcPct val="120000"/>
              </a:lnSpc>
              <a:buFont typeface="+mj-lt"/>
              <a:buNone/>
              <a:defRPr sz="1400"/>
            </a:lvl1pPr>
            <a:lvl2pPr marL="273050" indent="0">
              <a:buFont typeface="+mj-lt"/>
              <a:buNone/>
              <a:defRPr sz="1300"/>
            </a:lvl2pPr>
            <a:lvl3pPr marL="531813" indent="0">
              <a:buFont typeface="+mj-lt"/>
              <a:buNone/>
              <a:defRPr sz="1300"/>
            </a:lvl3pPr>
            <a:lvl4pPr marL="804863" indent="0">
              <a:buFont typeface="+mj-lt"/>
              <a:buNone/>
              <a:defRPr sz="1300"/>
            </a:lvl4pPr>
            <a:lvl5pPr marL="1077913" indent="0">
              <a:buFont typeface="+mj-lt"/>
              <a:buNone/>
              <a:defRPr sz="1300"/>
            </a:lvl5pPr>
          </a:lstStyle>
          <a:p>
            <a:pPr lvl="0"/>
            <a:r>
              <a:rPr lang="da-DK" noProof="0"/>
              <a:t>Klik for at redigere teksttypografierne i masteren</a:t>
            </a:r>
          </a:p>
        </p:txBody>
      </p:sp>
      <p:sp>
        <p:nvSpPr>
          <p:cNvPr id="4" name="Pladsholder til titel 1"/>
          <p:cNvSpPr>
            <a:spLocks noGrp="1"/>
          </p:cNvSpPr>
          <p:nvPr>
            <p:ph type="title"/>
          </p:nvPr>
        </p:nvSpPr>
        <p:spPr>
          <a:xfrm>
            <a:off x="1225296" y="980728"/>
            <a:ext cx="7379152" cy="576064"/>
          </a:xfrm>
          <a:prstGeom prst="rect">
            <a:avLst/>
          </a:prstGeom>
        </p:spPr>
        <p:txBody>
          <a:bodyPr rtlCol="0">
            <a:noAutofit/>
          </a:bodyPr>
          <a:lstStyle>
            <a:lvl1pPr algn="l">
              <a:defRPr/>
            </a:lvl1pPr>
          </a:lstStyle>
          <a:p>
            <a:r>
              <a:rPr lang="da-DK" noProof="0"/>
              <a:t>Klik for at redigere i masteren</a:t>
            </a:r>
          </a:p>
        </p:txBody>
      </p:sp>
      <p:sp>
        <p:nvSpPr>
          <p:cNvPr id="6" name="Pladsholder til indhold 2"/>
          <p:cNvSpPr>
            <a:spLocks noGrp="1"/>
          </p:cNvSpPr>
          <p:nvPr>
            <p:ph sz="quarter" idx="12"/>
          </p:nvPr>
        </p:nvSpPr>
        <p:spPr>
          <a:xfrm>
            <a:off x="1236254" y="1556792"/>
            <a:ext cx="7368194" cy="288032"/>
          </a:xfrm>
        </p:spPr>
        <p:txBody>
          <a:bodyPr/>
          <a:lstStyle>
            <a:lvl1pPr>
              <a:defRPr sz="1800" b="0">
                <a:solidFill>
                  <a:schemeClr val="accent3"/>
                </a:solidFill>
              </a:defRPr>
            </a:lvl1pPr>
          </a:lstStyle>
          <a:p>
            <a:pPr lvl="0"/>
            <a:r>
              <a:rPr lang="da-DK" noProof="0"/>
              <a:t>Klik for at redigere teksttypografierne i masteren</a:t>
            </a:r>
          </a:p>
        </p:txBody>
      </p:sp>
    </p:spTree>
    <p:extLst>
      <p:ext uri="{BB962C8B-B14F-4D97-AF65-F5344CB8AC3E}">
        <p14:creationId xmlns:p14="http://schemas.microsoft.com/office/powerpoint/2010/main" val="101623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y titel">
    <p:spTree>
      <p:nvGrpSpPr>
        <p:cNvPr id="1" name=""/>
        <p:cNvGrpSpPr/>
        <p:nvPr/>
      </p:nvGrpSpPr>
      <p:grpSpPr>
        <a:xfrm>
          <a:off x="0" y="0"/>
          <a:ext cx="0" cy="0"/>
          <a:chOff x="0" y="0"/>
          <a:chExt cx="0" cy="0"/>
        </a:xfrm>
      </p:grpSpPr>
      <p:sp>
        <p:nvSpPr>
          <p:cNvPr id="4" name="Pladsholder til titel 1"/>
          <p:cNvSpPr>
            <a:spLocks noGrp="1"/>
          </p:cNvSpPr>
          <p:nvPr>
            <p:ph type="title"/>
          </p:nvPr>
        </p:nvSpPr>
        <p:spPr>
          <a:xfrm>
            <a:off x="1225296" y="980728"/>
            <a:ext cx="7379152" cy="576064"/>
          </a:xfrm>
          <a:prstGeom prst="rect">
            <a:avLst/>
          </a:prstGeom>
        </p:spPr>
        <p:txBody>
          <a:bodyPr rtlCol="0">
            <a:noAutofit/>
          </a:bodyPr>
          <a:lstStyle>
            <a:lvl1pPr algn="l">
              <a:defRPr/>
            </a:lvl1pPr>
          </a:lstStyle>
          <a:p>
            <a:r>
              <a:rPr lang="da-DK" noProof="0"/>
              <a:t>Klik for at redigere i masteren</a:t>
            </a:r>
          </a:p>
        </p:txBody>
      </p:sp>
      <p:sp>
        <p:nvSpPr>
          <p:cNvPr id="5" name="Pladsholder til indhold 2"/>
          <p:cNvSpPr>
            <a:spLocks noGrp="1"/>
          </p:cNvSpPr>
          <p:nvPr>
            <p:ph sz="quarter" idx="12"/>
          </p:nvPr>
        </p:nvSpPr>
        <p:spPr>
          <a:xfrm>
            <a:off x="1236254" y="1556792"/>
            <a:ext cx="7368194" cy="288032"/>
          </a:xfrm>
        </p:spPr>
        <p:txBody>
          <a:bodyPr/>
          <a:lstStyle>
            <a:lvl1pPr>
              <a:defRPr sz="1800" b="0">
                <a:solidFill>
                  <a:schemeClr val="accent3"/>
                </a:solidFill>
              </a:defRPr>
            </a:lvl1pPr>
          </a:lstStyle>
          <a:p>
            <a:pPr lvl="0"/>
            <a:r>
              <a:rPr lang="da-DK" noProof="0"/>
              <a:t>Klik for at redigere teksttypografierne i masteren</a:t>
            </a:r>
          </a:p>
        </p:txBody>
      </p:sp>
    </p:spTree>
    <p:extLst>
      <p:ext uri="{BB962C8B-B14F-4D97-AF65-F5344CB8AC3E}">
        <p14:creationId xmlns:p14="http://schemas.microsoft.com/office/powerpoint/2010/main" val="18284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1223152" y="2377375"/>
            <a:ext cx="7309288" cy="907609"/>
          </a:xfrm>
        </p:spPr>
        <p:txBody>
          <a:bodyPr rtlCol="0">
            <a:noAutofit/>
          </a:bodyPr>
          <a:lstStyle>
            <a:lvl1pPr>
              <a:defRPr lang="da-DK" sz="3600" dirty="0"/>
            </a:lvl1pPr>
          </a:lstStyle>
          <a:p>
            <a:pPr lvl="0"/>
            <a:r>
              <a:rPr lang="da-DK" noProof="0"/>
              <a:t>Klik for at redigere i master</a:t>
            </a:r>
          </a:p>
        </p:txBody>
      </p:sp>
      <p:sp>
        <p:nvSpPr>
          <p:cNvPr id="3" name="Undertitel 2"/>
          <p:cNvSpPr>
            <a:spLocks noGrp="1"/>
          </p:cNvSpPr>
          <p:nvPr>
            <p:ph type="subTitle" idx="1"/>
          </p:nvPr>
        </p:nvSpPr>
        <p:spPr>
          <a:xfrm>
            <a:off x="1235120" y="3258392"/>
            <a:ext cx="7297320" cy="1752600"/>
          </a:xfrm>
        </p:spPr>
        <p:txBody>
          <a:bodyPr>
            <a:normAutofit/>
          </a:bodyPr>
          <a:lstStyle>
            <a:lvl1pPr marL="0" indent="0" algn="l">
              <a:buNone/>
              <a:defRPr sz="24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a:t>Klik for at redigere i master</a:t>
            </a:r>
          </a:p>
        </p:txBody>
      </p:sp>
      <p:sp>
        <p:nvSpPr>
          <p:cNvPr id="8" name="Pladsholder til indhold 2"/>
          <p:cNvSpPr>
            <a:spLocks noGrp="1"/>
          </p:cNvSpPr>
          <p:nvPr>
            <p:ph sz="quarter" idx="11" hasCustomPrompt="1"/>
          </p:nvPr>
        </p:nvSpPr>
        <p:spPr>
          <a:xfrm>
            <a:off x="1240023" y="6210016"/>
            <a:ext cx="4460578" cy="288032"/>
          </a:xfrm>
        </p:spPr>
        <p:txBody>
          <a:bodyPr/>
          <a:lstStyle>
            <a:lvl1pPr>
              <a:defRPr sz="1100" b="1"/>
            </a:lvl1pPr>
          </a:lstStyle>
          <a:p>
            <a:pPr lvl="0"/>
            <a:r>
              <a:rPr lang="da-DK" noProof="0"/>
              <a:t>Statement</a:t>
            </a:r>
          </a:p>
        </p:txBody>
      </p:sp>
      <p:sp>
        <p:nvSpPr>
          <p:cNvPr id="5" name="Rektangel 5"/>
          <p:cNvSpPr>
            <a:spLocks noChangeArrowheads="1"/>
          </p:cNvSpPr>
          <p:nvPr userDrawn="1"/>
        </p:nvSpPr>
        <p:spPr bwMode="auto">
          <a:xfrm>
            <a:off x="381000" y="6096000"/>
            <a:ext cx="914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da-DK" sz="3200" b="1" noProof="0">
                <a:solidFill>
                  <a:srgbClr val="DE7500"/>
                </a:solidFill>
                <a:latin typeface="Arial"/>
                <a:cs typeface="Arial"/>
              </a:rPr>
              <a:t>“</a:t>
            </a:r>
            <a:endParaRPr lang="da-DK" sz="3200" noProof="0">
              <a:latin typeface="Arial"/>
              <a:cs typeface="Arial"/>
            </a:endParaRPr>
          </a:p>
        </p:txBody>
      </p:sp>
    </p:spTree>
    <p:extLst>
      <p:ext uri="{BB962C8B-B14F-4D97-AF65-F5344CB8AC3E}">
        <p14:creationId xmlns:p14="http://schemas.microsoft.com/office/powerpoint/2010/main" val="119841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Pladsholder til indhold 2"/>
          <p:cNvSpPr>
            <a:spLocks noGrp="1"/>
          </p:cNvSpPr>
          <p:nvPr>
            <p:ph sz="quarter" idx="10"/>
          </p:nvPr>
        </p:nvSpPr>
        <p:spPr>
          <a:xfrm>
            <a:off x="1242042" y="2171506"/>
            <a:ext cx="7369695" cy="407689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buFont typeface="Arial" pitchFamily="34" charset="0"/>
              <a:buChar char="•"/>
              <a:defRPr lang="da-DK" smtClean="0"/>
            </a:lvl1pPr>
            <a:lvl2pPr marL="558800" indent="-285750">
              <a:buFont typeface="Arial" pitchFamily="34" charset="0"/>
              <a:buChar char="•"/>
              <a:defRPr lang="da-DK" smtClean="0"/>
            </a:lvl2pPr>
            <a:lvl3pPr marL="817563" indent="-285750">
              <a:buFont typeface="Arial" pitchFamily="34" charset="0"/>
              <a:buChar char="•"/>
              <a:defRPr lang="da-DK" smtClean="0"/>
            </a:lvl3pPr>
            <a:lvl4pPr marL="1104900" indent="-285750">
              <a:buFont typeface="Arial" pitchFamily="34" charset="0"/>
              <a:buChar char="•"/>
              <a:defRPr lang="da-DK" smtClean="0"/>
            </a:lvl4pPr>
            <a:lvl5pPr marL="1363663" indent="-285750">
              <a:buFont typeface="Arial" pitchFamily="34" charset="0"/>
              <a:buChar char="•"/>
              <a:defRPr lang="da-DK"/>
            </a:lvl5pPr>
          </a:lstStyle>
          <a:p>
            <a:pPr marL="273050" lvl="0" indent="-273050" defTabSz="449263">
              <a:spcBef>
                <a:spcPct val="0"/>
              </a:spcBef>
              <a:spcAft>
                <a:spcPts val="900"/>
              </a:spcAft>
              <a:buClr>
                <a:srgbClr val="000000"/>
              </a:buClr>
              <a:buSzPct val="100000"/>
              <a:buFont typeface="Times New Roman" charset="0"/>
            </a:pPr>
            <a:r>
              <a:rPr lang="da-DK" noProof="0"/>
              <a:t>Klik for at redigere i master</a:t>
            </a:r>
          </a:p>
          <a:p>
            <a:pPr marL="531813" lvl="1" indent="-258763" defTabSz="449263">
              <a:spcBef>
                <a:spcPct val="0"/>
              </a:spcBef>
              <a:spcAft>
                <a:spcPts val="900"/>
              </a:spcAft>
              <a:buClr>
                <a:srgbClr val="000000"/>
              </a:buClr>
              <a:buSzPct val="100000"/>
              <a:buFont typeface="Times New Roman" charset="0"/>
            </a:pPr>
            <a:r>
              <a:rPr lang="da-DK" noProof="0"/>
              <a:t>Andet niveau</a:t>
            </a:r>
          </a:p>
          <a:p>
            <a:pPr marL="804863" lvl="2" indent="-273050" defTabSz="449263">
              <a:spcBef>
                <a:spcPct val="0"/>
              </a:spcBef>
              <a:spcAft>
                <a:spcPts val="900"/>
              </a:spcAft>
              <a:buClr>
                <a:srgbClr val="000000"/>
              </a:buClr>
              <a:buSzPct val="100000"/>
              <a:buFont typeface="Times New Roman" charset="0"/>
            </a:pPr>
            <a:r>
              <a:rPr lang="da-DK" noProof="0"/>
              <a:t>Tredje niveau</a:t>
            </a:r>
          </a:p>
          <a:p>
            <a:pPr marL="1077913" lvl="3" indent="-258763" defTabSz="449263">
              <a:spcBef>
                <a:spcPct val="0"/>
              </a:spcBef>
              <a:spcAft>
                <a:spcPts val="900"/>
              </a:spcAft>
              <a:buClr>
                <a:srgbClr val="000000"/>
              </a:buClr>
              <a:buSzPct val="100000"/>
              <a:buFont typeface="Times New Roman" charset="0"/>
            </a:pPr>
            <a:r>
              <a:rPr lang="da-DK" noProof="0"/>
              <a:t>Fjerde niveau</a:t>
            </a:r>
          </a:p>
          <a:p>
            <a:pPr marL="1350963" lvl="4" indent="-273050" defTabSz="449263">
              <a:spcBef>
                <a:spcPct val="0"/>
              </a:spcBef>
              <a:spcAft>
                <a:spcPts val="900"/>
              </a:spcAft>
              <a:buClr>
                <a:srgbClr val="000000"/>
              </a:buClr>
              <a:buSzPct val="100000"/>
              <a:buFont typeface="Times New Roman" charset="0"/>
            </a:pPr>
            <a:r>
              <a:rPr lang="da-DK" noProof="0"/>
              <a:t>Femte niveau</a:t>
            </a:r>
          </a:p>
        </p:txBody>
      </p:sp>
      <p:sp>
        <p:nvSpPr>
          <p:cNvPr id="4" name="Pladsholder til titel 1"/>
          <p:cNvSpPr>
            <a:spLocks noGrp="1"/>
          </p:cNvSpPr>
          <p:nvPr>
            <p:ph type="title"/>
          </p:nvPr>
        </p:nvSpPr>
        <p:spPr>
          <a:xfrm>
            <a:off x="1225296" y="1021672"/>
            <a:ext cx="7379152" cy="535120"/>
          </a:xfrm>
          <a:prstGeom prst="rect">
            <a:avLst/>
          </a:prstGeom>
        </p:spPr>
        <p:txBody>
          <a:bodyPr rtlCol="0">
            <a:noAutofit/>
          </a:bodyPr>
          <a:lstStyle>
            <a:lvl1pPr algn="l">
              <a:defRPr/>
            </a:lvl1pPr>
          </a:lstStyle>
          <a:p>
            <a:r>
              <a:rPr lang="da-DK" noProof="0"/>
              <a:t>Klik for at redigere i master</a:t>
            </a:r>
          </a:p>
        </p:txBody>
      </p:sp>
      <p:sp>
        <p:nvSpPr>
          <p:cNvPr id="6" name="Pladsholder til indhold 2"/>
          <p:cNvSpPr>
            <a:spLocks noGrp="1"/>
          </p:cNvSpPr>
          <p:nvPr>
            <p:ph sz="quarter" idx="12"/>
          </p:nvPr>
        </p:nvSpPr>
        <p:spPr>
          <a:xfrm>
            <a:off x="1236254" y="1556792"/>
            <a:ext cx="7368194" cy="288032"/>
          </a:xfrm>
        </p:spPr>
        <p:txBody>
          <a:bodyPr/>
          <a:lstStyle>
            <a:lvl1pPr>
              <a:defRPr sz="1800" b="0">
                <a:solidFill>
                  <a:schemeClr val="accent3"/>
                </a:solidFill>
              </a:defRPr>
            </a:lvl1pPr>
          </a:lstStyle>
          <a:p>
            <a:pPr lvl="0"/>
            <a:endParaRPr lang="da-DK" noProof="0"/>
          </a:p>
        </p:txBody>
      </p:sp>
    </p:spTree>
    <p:extLst>
      <p:ext uri="{BB962C8B-B14F-4D97-AF65-F5344CB8AC3E}">
        <p14:creationId xmlns:p14="http://schemas.microsoft.com/office/powerpoint/2010/main" val="275254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653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s 1">
    <p:spTree>
      <p:nvGrpSpPr>
        <p:cNvPr id="1" name=""/>
        <p:cNvGrpSpPr/>
        <p:nvPr/>
      </p:nvGrpSpPr>
      <p:grpSpPr>
        <a:xfrm>
          <a:off x="0" y="0"/>
          <a:ext cx="0" cy="0"/>
          <a:chOff x="0" y="0"/>
          <a:chExt cx="0" cy="0"/>
        </a:xfrm>
      </p:grpSpPr>
      <p:sp>
        <p:nvSpPr>
          <p:cNvPr id="5" name="Rektangel 5"/>
          <p:cNvSpPr>
            <a:spLocks noChangeArrowheads="1"/>
          </p:cNvSpPr>
          <p:nvPr userDrawn="1"/>
        </p:nvSpPr>
        <p:spPr bwMode="auto">
          <a:xfrm>
            <a:off x="381000" y="6096000"/>
            <a:ext cx="914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hangingPunct="0">
              <a:lnSpc>
                <a:spcPct val="93000"/>
              </a:lnSpc>
              <a:buClr>
                <a:srgbClr val="000000"/>
              </a:buClr>
              <a:buSzPct val="100000"/>
              <a:buFont typeface="Times New Roman" charset="0"/>
              <a:buNone/>
            </a:pPr>
            <a:r>
              <a:rPr lang="da-DK" sz="3200" b="1">
                <a:solidFill>
                  <a:srgbClr val="DE7500"/>
                </a:solidFill>
                <a:cs typeface="Arial" charset="0"/>
              </a:rPr>
              <a:t>“</a:t>
            </a:r>
            <a:endParaRPr lang="da-DK" sz="3200">
              <a:cs typeface="Arial" charset="0"/>
            </a:endParaRPr>
          </a:p>
        </p:txBody>
      </p:sp>
      <p:sp>
        <p:nvSpPr>
          <p:cNvPr id="3" name="Undertitel 2"/>
          <p:cNvSpPr>
            <a:spLocks noGrp="1"/>
          </p:cNvSpPr>
          <p:nvPr>
            <p:ph type="subTitle" idx="1"/>
          </p:nvPr>
        </p:nvSpPr>
        <p:spPr>
          <a:xfrm>
            <a:off x="1235120" y="3258392"/>
            <a:ext cx="7297320" cy="1752600"/>
          </a:xfrm>
        </p:spPr>
        <p:txBody>
          <a:bodyPr rtlCol="0">
            <a:normAutofit/>
          </a:bodyPr>
          <a:lstStyle>
            <a:lvl1pPr>
              <a:defRPr lang="da-DK" sz="2400" b="0" dirty="0">
                <a:solidFill>
                  <a:srgbClr val="DE7500"/>
                </a:solidFill>
              </a:defRPr>
            </a:lvl1pPr>
          </a:lstStyle>
          <a:p>
            <a:pPr lvl="0"/>
            <a:r>
              <a:rPr lang="da-DK" noProof="0"/>
              <a:t>Klik for at redigere i master</a:t>
            </a:r>
          </a:p>
        </p:txBody>
      </p:sp>
      <p:sp>
        <p:nvSpPr>
          <p:cNvPr id="7" name="Titel 1"/>
          <p:cNvSpPr>
            <a:spLocks noGrp="1"/>
          </p:cNvSpPr>
          <p:nvPr>
            <p:ph type="ctrTitle"/>
          </p:nvPr>
        </p:nvSpPr>
        <p:spPr>
          <a:xfrm>
            <a:off x="1223152" y="2377375"/>
            <a:ext cx="7309288" cy="907609"/>
          </a:xfrm>
        </p:spPr>
        <p:txBody>
          <a:bodyPr rtlCol="0">
            <a:noAutofit/>
          </a:bodyPr>
          <a:lstStyle>
            <a:lvl1pPr algn="l">
              <a:defRPr lang="da-DK" sz="3600" dirty="0"/>
            </a:lvl1pPr>
          </a:lstStyle>
          <a:p>
            <a:pPr lvl="0"/>
            <a:r>
              <a:rPr lang="da-DK" noProof="0"/>
              <a:t>Klik for at redigere i master</a:t>
            </a:r>
          </a:p>
        </p:txBody>
      </p:sp>
      <p:sp>
        <p:nvSpPr>
          <p:cNvPr id="4" name="Pladsholder til indhold 2"/>
          <p:cNvSpPr>
            <a:spLocks noGrp="1"/>
          </p:cNvSpPr>
          <p:nvPr>
            <p:ph sz="quarter" idx="11"/>
          </p:nvPr>
        </p:nvSpPr>
        <p:spPr>
          <a:xfrm>
            <a:off x="1240023" y="6210016"/>
            <a:ext cx="4460578" cy="288032"/>
          </a:xfrm>
        </p:spPr>
        <p:txBody>
          <a:bodyPr/>
          <a:lstStyle>
            <a:lvl1pPr>
              <a:defRPr sz="1100" b="1"/>
            </a:lvl1pPr>
          </a:lstStyle>
          <a:p>
            <a:pPr lvl="0"/>
            <a:r>
              <a:rPr lang="da-DK" noProof="0"/>
              <a:t>Klik for at redigere teksttypografierne i masteren</a:t>
            </a:r>
          </a:p>
        </p:txBody>
      </p:sp>
    </p:spTree>
    <p:extLst>
      <p:ext uri="{BB962C8B-B14F-4D97-AF65-F5344CB8AC3E}">
        <p14:creationId xmlns:p14="http://schemas.microsoft.com/office/powerpoint/2010/main" val="2882381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Pladsholder til indhold 2"/>
          <p:cNvSpPr>
            <a:spLocks noGrp="1"/>
          </p:cNvSpPr>
          <p:nvPr>
            <p:ph sz="quarter" idx="10"/>
          </p:nvPr>
        </p:nvSpPr>
        <p:spPr>
          <a:xfrm>
            <a:off x="1242042" y="2171506"/>
            <a:ext cx="7369695" cy="4076894"/>
          </a:xfrm>
          <a:noFill/>
          <a:ln>
            <a:noFill/>
          </a:ln>
          <a:extLst/>
        </p:spPr>
        <p:txBody>
          <a:bodyPr/>
          <a:lstStyle>
            <a:lvl1pPr marL="285750" indent="-285750">
              <a:buFont typeface="Arial" pitchFamily="34" charset="0"/>
              <a:buChar char="•"/>
              <a:defRPr lang="da-DK" smtClean="0"/>
            </a:lvl1pPr>
            <a:lvl2pPr marL="558800" indent="-285750">
              <a:buFont typeface="Arial" pitchFamily="34" charset="0"/>
              <a:buChar char="•"/>
              <a:defRPr lang="da-DK" smtClean="0"/>
            </a:lvl2pPr>
            <a:lvl3pPr marL="817563" indent="-285750">
              <a:buFont typeface="Arial" pitchFamily="34" charset="0"/>
              <a:buChar char="•"/>
              <a:defRPr lang="da-DK" smtClean="0"/>
            </a:lvl3pPr>
            <a:lvl4pPr marL="1104900" indent="-285750">
              <a:buFont typeface="Arial" pitchFamily="34" charset="0"/>
              <a:buChar char="•"/>
              <a:defRPr lang="da-DK" smtClean="0"/>
            </a:lvl4pPr>
            <a:lvl5pPr marL="1363663" indent="-285750">
              <a:buFont typeface="Arial" pitchFamily="34" charset="0"/>
              <a:buChar char="•"/>
              <a:defRPr lang="da-DK"/>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Pladsholder til titel 1"/>
          <p:cNvSpPr>
            <a:spLocks noGrp="1"/>
          </p:cNvSpPr>
          <p:nvPr>
            <p:ph type="title"/>
          </p:nvPr>
        </p:nvSpPr>
        <p:spPr>
          <a:xfrm>
            <a:off x="1225296" y="1021672"/>
            <a:ext cx="7379152" cy="535120"/>
          </a:xfrm>
          <a:prstGeom prst="rect">
            <a:avLst/>
          </a:prstGeom>
        </p:spPr>
        <p:txBody>
          <a:bodyPr rtlCol="0">
            <a:noAutofit/>
          </a:bodyPr>
          <a:lstStyle>
            <a:lvl1pPr algn="l">
              <a:defRPr/>
            </a:lvl1pPr>
          </a:lstStyle>
          <a:p>
            <a:r>
              <a:rPr lang="da-DK" noProof="0"/>
              <a:t>Klik for at redigere i master</a:t>
            </a:r>
          </a:p>
        </p:txBody>
      </p:sp>
      <p:sp>
        <p:nvSpPr>
          <p:cNvPr id="6" name="Pladsholder til indhold 2"/>
          <p:cNvSpPr>
            <a:spLocks noGrp="1"/>
          </p:cNvSpPr>
          <p:nvPr>
            <p:ph sz="quarter" idx="12"/>
          </p:nvPr>
        </p:nvSpPr>
        <p:spPr>
          <a:xfrm>
            <a:off x="1236254" y="1556792"/>
            <a:ext cx="7368194" cy="288032"/>
          </a:xfrm>
        </p:spPr>
        <p:txBody>
          <a:bodyPr/>
          <a:lstStyle>
            <a:lvl1pPr>
              <a:defRPr sz="1800" b="0">
                <a:solidFill>
                  <a:schemeClr val="accent3"/>
                </a:solidFill>
              </a:defRPr>
            </a:lvl1pPr>
          </a:lstStyle>
          <a:p>
            <a:pPr lvl="0"/>
            <a:endParaRPr lang="da-DK" noProof="0"/>
          </a:p>
        </p:txBody>
      </p:sp>
    </p:spTree>
    <p:extLst>
      <p:ext uri="{BB962C8B-B14F-4D97-AF65-F5344CB8AC3E}">
        <p14:creationId xmlns:p14="http://schemas.microsoft.com/office/powerpoint/2010/main" val="17164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image" Target="../media/image4.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pic>
        <p:nvPicPr>
          <p:cNvPr id="1026" name="Billede 5" descr="Std bar short.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7850" y="6632575"/>
            <a:ext cx="79883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lede 3" descr="PPT_MU logo.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15200" y="609600"/>
            <a:ext cx="12684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Pladsholder til titel 1"/>
          <p:cNvSpPr>
            <a:spLocks noGrp="1"/>
          </p:cNvSpPr>
          <p:nvPr>
            <p:ph type="title"/>
          </p:nvPr>
        </p:nvSpPr>
        <p:spPr bwMode="auto">
          <a:xfrm>
            <a:off x="1225550" y="981075"/>
            <a:ext cx="73326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a-DK"/>
              <a:t>Klik for at redigere i master</a:t>
            </a:r>
          </a:p>
        </p:txBody>
      </p:sp>
      <p:sp>
        <p:nvSpPr>
          <p:cNvPr id="1029" name="Pladsholder til tekst 2"/>
          <p:cNvSpPr>
            <a:spLocks noGrp="1"/>
          </p:cNvSpPr>
          <p:nvPr>
            <p:ph type="body" idx="1"/>
          </p:nvPr>
        </p:nvSpPr>
        <p:spPr bwMode="auto">
          <a:xfrm>
            <a:off x="1250950" y="2116138"/>
            <a:ext cx="730567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82" r:id="rId5"/>
    <p:sldLayoutId id="2147483883" r:id="rId6"/>
    <p:sldLayoutId id="2147483884" r:id="rId7"/>
  </p:sldLayoutIdLst>
  <p:txStyles>
    <p:titleStyle>
      <a:lvl1pPr algn="l" defTabSz="449263" rtl="0" eaLnBrk="1" fontAlgn="base" hangingPunct="1">
        <a:lnSpc>
          <a:spcPct val="120000"/>
        </a:lnSpc>
        <a:spcBef>
          <a:spcPct val="0"/>
        </a:spcBef>
        <a:spcAft>
          <a:spcPct val="0"/>
        </a:spcAft>
        <a:buClr>
          <a:srgbClr val="000000"/>
        </a:buClr>
        <a:buSzPct val="100000"/>
        <a:buFont typeface="Times New Roman" charset="0"/>
        <a:defRPr lang="da-DK" sz="2800">
          <a:solidFill>
            <a:schemeClr val="tx2"/>
          </a:solidFill>
          <a:latin typeface="Arial"/>
          <a:ea typeface="+mj-ea"/>
          <a:cs typeface="Arial"/>
        </a:defRPr>
      </a:lvl1pPr>
      <a:lvl2pPr algn="l" defTabSz="449263" rtl="0" eaLnBrk="1" fontAlgn="base" hangingPunct="1">
        <a:lnSpc>
          <a:spcPct val="120000"/>
        </a:lnSpc>
        <a:spcBef>
          <a:spcPct val="0"/>
        </a:spcBef>
        <a:spcAft>
          <a:spcPct val="0"/>
        </a:spcAft>
        <a:buClr>
          <a:srgbClr val="000000"/>
        </a:buClr>
        <a:buSzPct val="100000"/>
        <a:buFont typeface="Times New Roman" charset="0"/>
        <a:defRPr sz="2800">
          <a:solidFill>
            <a:schemeClr val="tx2"/>
          </a:solidFill>
          <a:latin typeface="Arial" pitchFamily="1" charset="0"/>
          <a:ea typeface="Arial Unicode MS" charset="0"/>
          <a:cs typeface="Helvetica" charset="0"/>
        </a:defRPr>
      </a:lvl2pPr>
      <a:lvl3pPr algn="l" defTabSz="449263" rtl="0" eaLnBrk="1" fontAlgn="base" hangingPunct="1">
        <a:lnSpc>
          <a:spcPct val="120000"/>
        </a:lnSpc>
        <a:spcBef>
          <a:spcPct val="0"/>
        </a:spcBef>
        <a:spcAft>
          <a:spcPct val="0"/>
        </a:spcAft>
        <a:buClr>
          <a:srgbClr val="000000"/>
        </a:buClr>
        <a:buSzPct val="100000"/>
        <a:buFont typeface="Times New Roman" charset="0"/>
        <a:defRPr sz="2800">
          <a:solidFill>
            <a:schemeClr val="tx2"/>
          </a:solidFill>
          <a:latin typeface="Arial" pitchFamily="1" charset="0"/>
          <a:ea typeface="Arial Unicode MS" charset="0"/>
          <a:cs typeface="Helvetica" charset="0"/>
        </a:defRPr>
      </a:lvl3pPr>
      <a:lvl4pPr algn="l" defTabSz="449263" rtl="0" eaLnBrk="1" fontAlgn="base" hangingPunct="1">
        <a:lnSpc>
          <a:spcPct val="120000"/>
        </a:lnSpc>
        <a:spcBef>
          <a:spcPct val="0"/>
        </a:spcBef>
        <a:spcAft>
          <a:spcPct val="0"/>
        </a:spcAft>
        <a:buClr>
          <a:srgbClr val="000000"/>
        </a:buClr>
        <a:buSzPct val="100000"/>
        <a:buFont typeface="Times New Roman" charset="0"/>
        <a:defRPr sz="2800">
          <a:solidFill>
            <a:schemeClr val="tx2"/>
          </a:solidFill>
          <a:latin typeface="Arial" pitchFamily="1" charset="0"/>
          <a:ea typeface="Arial Unicode MS" charset="0"/>
          <a:cs typeface="Helvetica" charset="0"/>
        </a:defRPr>
      </a:lvl4pPr>
      <a:lvl5pPr algn="l" defTabSz="449263" rtl="0" eaLnBrk="1" fontAlgn="base" hangingPunct="1">
        <a:lnSpc>
          <a:spcPct val="120000"/>
        </a:lnSpc>
        <a:spcBef>
          <a:spcPct val="0"/>
        </a:spcBef>
        <a:spcAft>
          <a:spcPct val="0"/>
        </a:spcAft>
        <a:buClr>
          <a:srgbClr val="000000"/>
        </a:buClr>
        <a:buSzPct val="100000"/>
        <a:buFont typeface="Times New Roman" charset="0"/>
        <a:defRPr sz="2800">
          <a:solidFill>
            <a:schemeClr val="tx2"/>
          </a:solidFill>
          <a:latin typeface="Arial" pitchFamily="1" charset="0"/>
          <a:ea typeface="Arial Unicode MS" charset="0"/>
          <a:cs typeface="Helvetica" charset="0"/>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9pPr>
    </p:titleStyle>
    <p:bodyStyle>
      <a:lvl1pPr marL="273050" indent="-273050" algn="l" defTabSz="449263" rtl="0" eaLnBrk="1" fontAlgn="base" hangingPunct="1">
        <a:spcBef>
          <a:spcPct val="0"/>
        </a:spcBef>
        <a:spcAft>
          <a:spcPts val="900"/>
        </a:spcAft>
        <a:buClr>
          <a:srgbClr val="000000"/>
        </a:buClr>
        <a:buSzPct val="100000"/>
        <a:buFont typeface="Times New Roman" charset="0"/>
        <a:defRPr>
          <a:solidFill>
            <a:srgbClr val="000000"/>
          </a:solidFill>
          <a:latin typeface="Arial"/>
          <a:ea typeface="+mn-ea"/>
          <a:cs typeface="Arial"/>
        </a:defRPr>
      </a:lvl1pPr>
      <a:lvl2pPr marL="531813" indent="-258763" algn="l" defTabSz="449263" rtl="0" eaLnBrk="1" fontAlgn="base" hangingPunct="1">
        <a:spcBef>
          <a:spcPct val="0"/>
        </a:spcBef>
        <a:spcAft>
          <a:spcPts val="900"/>
        </a:spcAft>
        <a:buClr>
          <a:srgbClr val="000000"/>
        </a:buClr>
        <a:buSzPct val="100000"/>
        <a:buFont typeface="Times New Roman" charset="0"/>
        <a:defRPr sz="1600">
          <a:solidFill>
            <a:srgbClr val="000000"/>
          </a:solidFill>
          <a:latin typeface="Arial"/>
          <a:ea typeface="+mn-ea"/>
          <a:cs typeface="Arial"/>
        </a:defRPr>
      </a:lvl2pPr>
      <a:lvl3pPr marL="804863" indent="-273050" algn="l" defTabSz="449263" rtl="0" eaLnBrk="1" fontAlgn="base" hangingPunct="1">
        <a:spcBef>
          <a:spcPct val="0"/>
        </a:spcBef>
        <a:spcAft>
          <a:spcPts val="900"/>
        </a:spcAft>
        <a:buClr>
          <a:srgbClr val="000000"/>
        </a:buClr>
        <a:buSzPct val="100000"/>
        <a:buFont typeface="Times New Roman" charset="0"/>
        <a:defRPr sz="1400">
          <a:solidFill>
            <a:srgbClr val="000000"/>
          </a:solidFill>
          <a:latin typeface="Arial"/>
          <a:ea typeface="+mn-ea"/>
          <a:cs typeface="Arial"/>
        </a:defRPr>
      </a:lvl3pPr>
      <a:lvl4pPr marL="1077913" indent="-258763" algn="l" defTabSz="449263" rtl="0" eaLnBrk="1" fontAlgn="base" hangingPunct="1">
        <a:spcBef>
          <a:spcPct val="0"/>
        </a:spcBef>
        <a:spcAft>
          <a:spcPts val="900"/>
        </a:spcAft>
        <a:buClr>
          <a:srgbClr val="000000"/>
        </a:buClr>
        <a:buSzPct val="100000"/>
        <a:buFont typeface="Times New Roman" charset="0"/>
        <a:defRPr sz="1400">
          <a:solidFill>
            <a:srgbClr val="000000"/>
          </a:solidFill>
          <a:latin typeface="Arial"/>
          <a:ea typeface="+mn-ea"/>
          <a:cs typeface="Arial"/>
        </a:defRPr>
      </a:lvl4pPr>
      <a:lvl5pPr marL="1350963" indent="-273050" algn="l" defTabSz="449263" rtl="0" eaLnBrk="1" fontAlgn="base" hangingPunct="1">
        <a:spcBef>
          <a:spcPct val="0"/>
        </a:spcBef>
        <a:spcAft>
          <a:spcPts val="900"/>
        </a:spcAft>
        <a:buClr>
          <a:srgbClr val="000000"/>
        </a:buClr>
        <a:buSzPct val="100000"/>
        <a:buFont typeface="Times New Roman" charset="0"/>
        <a:defRPr sz="1400">
          <a:solidFill>
            <a:srgbClr val="000000"/>
          </a:solidFill>
          <a:latin typeface="Arial"/>
          <a:ea typeface="+mn-ea"/>
          <a:cs typeface="Arial"/>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lede 4" descr="Std bar long.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1950" y="6632575"/>
            <a:ext cx="84201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lede 3" descr="PPT_MU 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304800"/>
            <a:ext cx="12684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Pladsholder til titel 1"/>
          <p:cNvSpPr>
            <a:spLocks noGrp="1"/>
          </p:cNvSpPr>
          <p:nvPr>
            <p:ph type="title"/>
          </p:nvPr>
        </p:nvSpPr>
        <p:spPr bwMode="auto">
          <a:xfrm>
            <a:off x="1225550" y="971550"/>
            <a:ext cx="73326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a-DK"/>
              <a:t>Klik for at redigere i master</a:t>
            </a:r>
          </a:p>
        </p:txBody>
      </p:sp>
      <p:sp>
        <p:nvSpPr>
          <p:cNvPr id="2053" name="Pladsholder til tekst 2"/>
          <p:cNvSpPr>
            <a:spLocks noGrp="1"/>
          </p:cNvSpPr>
          <p:nvPr>
            <p:ph type="body" idx="1"/>
          </p:nvPr>
        </p:nvSpPr>
        <p:spPr bwMode="auto">
          <a:xfrm>
            <a:off x="1250950" y="2106613"/>
            <a:ext cx="730567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cSld>
  <p:clrMap bg1="lt1" tx1="dk1" bg2="lt2" tx2="dk2" accent1="accent1" accent2="accent2" accent3="accent3" accent4="accent4" accent5="accent5" accent6="accent6" hlink="hlink" folHlink="folHlink"/>
  <p:sldLayoutIdLst>
    <p:sldLayoutId id="2147483880" r:id="rId1"/>
    <p:sldLayoutId id="2147483877" r:id="rId2"/>
    <p:sldLayoutId id="2147483878" r:id="rId3"/>
    <p:sldLayoutId id="2147483879" r:id="rId4"/>
    <p:sldLayoutId id="2147483881" r:id="rId5"/>
  </p:sldLayoutIdLst>
  <p:txStyles>
    <p:titleStyle>
      <a:lvl1pPr algn="l" defTabSz="457200" rtl="0" eaLnBrk="0" fontAlgn="base" hangingPunct="0">
        <a:spcBef>
          <a:spcPct val="0"/>
        </a:spcBef>
        <a:spcAft>
          <a:spcPct val="0"/>
        </a:spcAft>
        <a:defRPr lang="da-DK" sz="2800" kern="1200" dirty="0">
          <a:solidFill>
            <a:schemeClr val="tx2"/>
          </a:solidFill>
          <a:latin typeface="Arial"/>
          <a:ea typeface="ＭＳ Ｐゴシック" pitchFamily="1" charset="-128"/>
          <a:cs typeface="Arial"/>
        </a:defRPr>
      </a:lvl1pPr>
      <a:lvl2pPr algn="l" defTabSz="457200" rtl="0" eaLnBrk="0" fontAlgn="base" hangingPunct="0">
        <a:spcBef>
          <a:spcPct val="0"/>
        </a:spcBef>
        <a:spcAft>
          <a:spcPct val="0"/>
        </a:spcAft>
        <a:defRPr sz="2800">
          <a:solidFill>
            <a:schemeClr val="tx2"/>
          </a:solidFill>
          <a:latin typeface="Arial" pitchFamily="1" charset="0"/>
          <a:ea typeface="ＭＳ Ｐゴシック" charset="-128"/>
          <a:cs typeface="Helvetica" charset="0"/>
        </a:defRPr>
      </a:lvl2pPr>
      <a:lvl3pPr algn="l" defTabSz="457200" rtl="0" eaLnBrk="0" fontAlgn="base" hangingPunct="0">
        <a:spcBef>
          <a:spcPct val="0"/>
        </a:spcBef>
        <a:spcAft>
          <a:spcPct val="0"/>
        </a:spcAft>
        <a:defRPr sz="2800">
          <a:solidFill>
            <a:schemeClr val="tx2"/>
          </a:solidFill>
          <a:latin typeface="Arial" pitchFamily="1" charset="0"/>
          <a:ea typeface="ＭＳ Ｐゴシック" charset="-128"/>
          <a:cs typeface="Helvetica" charset="0"/>
        </a:defRPr>
      </a:lvl3pPr>
      <a:lvl4pPr algn="l" defTabSz="457200" rtl="0" eaLnBrk="0" fontAlgn="base" hangingPunct="0">
        <a:spcBef>
          <a:spcPct val="0"/>
        </a:spcBef>
        <a:spcAft>
          <a:spcPct val="0"/>
        </a:spcAft>
        <a:defRPr sz="2800">
          <a:solidFill>
            <a:schemeClr val="tx2"/>
          </a:solidFill>
          <a:latin typeface="Arial" pitchFamily="1" charset="0"/>
          <a:ea typeface="ＭＳ Ｐゴシック" charset="-128"/>
          <a:cs typeface="Helvetica" charset="0"/>
        </a:defRPr>
      </a:lvl4pPr>
      <a:lvl5pPr algn="l" defTabSz="457200" rtl="0" eaLnBrk="0" fontAlgn="base" hangingPunct="0">
        <a:spcBef>
          <a:spcPct val="0"/>
        </a:spcBef>
        <a:spcAft>
          <a:spcPct val="0"/>
        </a:spcAft>
        <a:defRPr sz="2800">
          <a:solidFill>
            <a:schemeClr val="tx2"/>
          </a:solidFill>
          <a:latin typeface="Arial" pitchFamily="1" charset="0"/>
          <a:ea typeface="ＭＳ Ｐゴシック" charset="-128"/>
          <a:cs typeface="Helvetica"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defRPr lang="da-DK" kern="1200" dirty="0">
          <a:solidFill>
            <a:srgbClr val="000000"/>
          </a:solidFill>
          <a:latin typeface="Arial"/>
          <a:ea typeface="ＭＳ Ｐゴシック" pitchFamily="1" charset="-128"/>
          <a:cs typeface="Arial"/>
        </a:defRPr>
      </a:lvl1pPr>
      <a:lvl2pPr marL="273050" indent="184150" algn="l" defTabSz="457200" rtl="0" eaLnBrk="0" fontAlgn="base" hangingPunct="0">
        <a:spcBef>
          <a:spcPct val="20000"/>
        </a:spcBef>
        <a:spcAft>
          <a:spcPct val="0"/>
        </a:spcAft>
        <a:buFont typeface="Arial" charset="0"/>
        <a:defRPr lang="da-DK" sz="1600" kern="1200" dirty="0">
          <a:solidFill>
            <a:srgbClr val="000000"/>
          </a:solidFill>
          <a:latin typeface="Arial"/>
          <a:ea typeface="ＭＳ Ｐゴシック" pitchFamily="1" charset="-128"/>
          <a:cs typeface="Arial"/>
        </a:defRPr>
      </a:lvl2pPr>
      <a:lvl3pPr marL="531813" indent="382588" algn="l" defTabSz="457200" rtl="0" eaLnBrk="0" fontAlgn="base" hangingPunct="0">
        <a:spcBef>
          <a:spcPct val="20000"/>
        </a:spcBef>
        <a:spcAft>
          <a:spcPct val="0"/>
        </a:spcAft>
        <a:buFont typeface="Arial" charset="0"/>
        <a:defRPr lang="da-DK" sz="1400" kern="1200" dirty="0">
          <a:solidFill>
            <a:srgbClr val="000000"/>
          </a:solidFill>
          <a:latin typeface="Arial"/>
          <a:ea typeface="ＭＳ Ｐゴシック" pitchFamily="1" charset="-128"/>
          <a:cs typeface="Arial"/>
        </a:defRPr>
      </a:lvl3pPr>
      <a:lvl4pPr marL="819150" indent="552450" algn="l" defTabSz="457200" rtl="0" eaLnBrk="0" fontAlgn="base" hangingPunct="0">
        <a:spcBef>
          <a:spcPct val="20000"/>
        </a:spcBef>
        <a:spcAft>
          <a:spcPct val="0"/>
        </a:spcAft>
        <a:buFont typeface="Arial" charset="0"/>
        <a:defRPr lang="da-DK" sz="1400" kern="1200" dirty="0">
          <a:solidFill>
            <a:srgbClr val="000000"/>
          </a:solidFill>
          <a:latin typeface="Arial"/>
          <a:ea typeface="ＭＳ Ｐゴシック" pitchFamily="1" charset="-128"/>
          <a:cs typeface="Arial"/>
        </a:defRPr>
      </a:lvl4pPr>
      <a:lvl5pPr marL="1077913" indent="750888" algn="l" defTabSz="457200" rtl="0" eaLnBrk="0" fontAlgn="base" hangingPunct="0">
        <a:spcBef>
          <a:spcPct val="20000"/>
        </a:spcBef>
        <a:spcAft>
          <a:spcPct val="0"/>
        </a:spcAft>
        <a:buFont typeface="Arial" charset="0"/>
        <a:defRPr lang="da-DK" sz="1400" kern="1200" dirty="0">
          <a:solidFill>
            <a:srgbClr val="000000"/>
          </a:solidFill>
          <a:latin typeface="Arial"/>
          <a:ea typeface="ＭＳ Ｐゴシック"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23"/>
          <p:cNvSpPr>
            <a:spLocks noGrp="1"/>
          </p:cNvSpPr>
          <p:nvPr>
            <p:ph type="ctrTitle"/>
          </p:nvPr>
        </p:nvSpPr>
        <p:spPr>
          <a:xfrm>
            <a:off x="1223152" y="2377375"/>
            <a:ext cx="7381296" cy="907609"/>
          </a:xfrm>
        </p:spPr>
        <p:txBody>
          <a:bodyPr/>
          <a:lstStyle/>
          <a:p>
            <a:r>
              <a:rPr lang="en-GB" sz="3200" dirty="0"/>
              <a:t>Recruiting Future Public Sector Leaders </a:t>
            </a:r>
          </a:p>
        </p:txBody>
      </p:sp>
      <p:sp>
        <p:nvSpPr>
          <p:cNvPr id="25" name="Undertitel 24"/>
          <p:cNvSpPr>
            <a:spLocks noGrp="1"/>
          </p:cNvSpPr>
          <p:nvPr>
            <p:ph type="subTitle" idx="1"/>
          </p:nvPr>
        </p:nvSpPr>
        <p:spPr>
          <a:xfrm>
            <a:off x="1259632" y="3429000"/>
            <a:ext cx="7441336" cy="1752600"/>
          </a:xfrm>
        </p:spPr>
        <p:txBody>
          <a:bodyPr/>
          <a:lstStyle/>
          <a:p>
            <a:r>
              <a:rPr lang="en-GB" dirty="0" err="1"/>
              <a:t>Mercuri</a:t>
            </a:r>
            <a:r>
              <a:rPr lang="en-GB" dirty="0"/>
              <a:t> </a:t>
            </a:r>
            <a:r>
              <a:rPr lang="en-GB" dirty="0" err="1"/>
              <a:t>Urval</a:t>
            </a:r>
            <a:r>
              <a:rPr lang="en-GB" dirty="0"/>
              <a:t>: Expertise, Experience and Challenges</a:t>
            </a:r>
          </a:p>
        </p:txBody>
      </p:sp>
      <p:sp>
        <p:nvSpPr>
          <p:cNvPr id="26" name="Pladsholder til indhold 25"/>
          <p:cNvSpPr>
            <a:spLocks noGrp="1"/>
          </p:cNvSpPr>
          <p:nvPr>
            <p:ph sz="quarter" idx="11"/>
          </p:nvPr>
        </p:nvSpPr>
        <p:spPr/>
        <p:txBody>
          <a:bodyPr/>
          <a:lstStyle/>
          <a:p>
            <a:r>
              <a:rPr lang="en-GB"/>
              <a:t>It’s all about people!</a:t>
            </a:r>
          </a:p>
        </p:txBody>
      </p:sp>
    </p:spTree>
    <p:extLst>
      <p:ext uri="{BB962C8B-B14F-4D97-AF65-F5344CB8AC3E}">
        <p14:creationId xmlns:p14="http://schemas.microsoft.com/office/powerpoint/2010/main" val="96244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Pladsholder til indhold 1"/>
          <p:cNvSpPr>
            <a:spLocks noGrp="1"/>
          </p:cNvSpPr>
          <p:nvPr>
            <p:ph sz="quarter" idx="10"/>
          </p:nvPr>
        </p:nvSpPr>
        <p:spPr>
          <a:xfrm>
            <a:off x="772115" y="1052736"/>
            <a:ext cx="8337550" cy="4394200"/>
          </a:xfrm>
        </p:spPr>
        <p:txBody>
          <a:bodyPr/>
          <a:lstStyle/>
          <a:p>
            <a:pPr marL="0" indent="0">
              <a:spcBef>
                <a:spcPct val="50000"/>
              </a:spcBef>
              <a:buClr>
                <a:srgbClr val="FF6600"/>
              </a:buClr>
              <a:buSzPct val="75000"/>
              <a:buNone/>
              <a:defRPr/>
            </a:pPr>
            <a:endParaRPr lang="en-GB" dirty="0">
              <a:solidFill>
                <a:schemeClr val="tx1"/>
              </a:solidFill>
              <a:latin typeface="Arial" charset="0"/>
              <a:cs typeface="Helvetica" charset="0"/>
            </a:endParaRPr>
          </a:p>
          <a:p>
            <a:pPr>
              <a:spcBef>
                <a:spcPct val="50000"/>
              </a:spcBef>
              <a:spcAft>
                <a:spcPts val="600"/>
              </a:spcAft>
              <a:buClr>
                <a:srgbClr val="FF6600"/>
              </a:buClr>
              <a:buSzPct val="75000"/>
              <a:buFont typeface="Wingdings" charset="2"/>
              <a:buChar char="u"/>
              <a:defRPr/>
            </a:pPr>
            <a:r>
              <a:rPr lang="en-GB" sz="1600" dirty="0">
                <a:latin typeface="Arial" charset="0"/>
                <a:ea typeface="ＭＳ Ｐゴシック" charset="0"/>
              </a:rPr>
              <a:t>Not for profit organisations (expenditure goals)</a:t>
            </a:r>
          </a:p>
          <a:p>
            <a:pPr>
              <a:spcBef>
                <a:spcPct val="50000"/>
              </a:spcBef>
              <a:spcAft>
                <a:spcPts val="600"/>
              </a:spcAft>
              <a:buClr>
                <a:srgbClr val="FF6600"/>
              </a:buClr>
              <a:buSzPct val="75000"/>
              <a:buFont typeface="Wingdings" charset="2"/>
              <a:buChar char="u"/>
              <a:defRPr/>
            </a:pPr>
            <a:r>
              <a:rPr lang="en-GB" sz="1600" dirty="0">
                <a:latin typeface="Arial" charset="0"/>
                <a:ea typeface="ＭＳ Ｐゴシック" charset="0"/>
              </a:rPr>
              <a:t>Political governance structure</a:t>
            </a:r>
          </a:p>
          <a:p>
            <a:pPr>
              <a:spcBef>
                <a:spcPct val="50000"/>
              </a:spcBef>
              <a:spcAft>
                <a:spcPts val="600"/>
              </a:spcAft>
              <a:buClr>
                <a:srgbClr val="FF6600"/>
              </a:buClr>
              <a:buSzPct val="75000"/>
              <a:buFont typeface="Wingdings" charset="2"/>
              <a:buChar char="u"/>
              <a:defRPr/>
            </a:pPr>
            <a:r>
              <a:rPr lang="en-GB" sz="1600" dirty="0">
                <a:latin typeface="Arial" charset="0"/>
                <a:ea typeface="ＭＳ Ｐゴシック" charset="0"/>
              </a:rPr>
              <a:t>Management as a key challenge</a:t>
            </a:r>
          </a:p>
          <a:p>
            <a:pPr>
              <a:spcBef>
                <a:spcPct val="50000"/>
              </a:spcBef>
              <a:spcAft>
                <a:spcPts val="600"/>
              </a:spcAft>
              <a:buClr>
                <a:srgbClr val="FF6600"/>
              </a:buClr>
              <a:buSzPct val="75000"/>
              <a:buFont typeface="Wingdings" charset="2"/>
              <a:buChar char="u"/>
              <a:defRPr/>
            </a:pPr>
            <a:r>
              <a:rPr lang="en-GB" sz="1600" dirty="0">
                <a:latin typeface="Arial" charset="0"/>
                <a:ea typeface="ＭＳ Ｐゴシック" charset="0"/>
              </a:rPr>
              <a:t>Rules and regulations (transparency)</a:t>
            </a:r>
          </a:p>
          <a:p>
            <a:pPr>
              <a:spcBef>
                <a:spcPct val="50000"/>
              </a:spcBef>
              <a:spcAft>
                <a:spcPts val="600"/>
              </a:spcAft>
              <a:buClr>
                <a:srgbClr val="FF6600"/>
              </a:buClr>
              <a:buSzPct val="75000"/>
              <a:buFont typeface="Wingdings" charset="2"/>
              <a:buChar char="u"/>
              <a:defRPr/>
            </a:pPr>
            <a:r>
              <a:rPr lang="en-GB" sz="1600" dirty="0">
                <a:latin typeface="Arial" charset="0"/>
                <a:ea typeface="ＭＳ Ｐゴシック" charset="0"/>
              </a:rPr>
              <a:t>Professional ”no mistakes allowed” culture (accountability)</a:t>
            </a:r>
          </a:p>
          <a:p>
            <a:pPr>
              <a:spcBef>
                <a:spcPct val="50000"/>
              </a:spcBef>
              <a:spcAft>
                <a:spcPts val="600"/>
              </a:spcAft>
              <a:buClr>
                <a:srgbClr val="FF6600"/>
              </a:buClr>
              <a:buSzPct val="75000"/>
              <a:buFont typeface="Wingdings" charset="2"/>
              <a:buChar char="u"/>
              <a:defRPr/>
            </a:pPr>
            <a:r>
              <a:rPr lang="en-GB" sz="1600" dirty="0">
                <a:latin typeface="Arial" charset="0"/>
                <a:ea typeface="ＭＳ Ｐゴシック" charset="0"/>
              </a:rPr>
              <a:t>Stakeholder complexity</a:t>
            </a:r>
          </a:p>
          <a:p>
            <a:pPr>
              <a:spcBef>
                <a:spcPct val="50000"/>
              </a:spcBef>
              <a:spcAft>
                <a:spcPts val="600"/>
              </a:spcAft>
              <a:buClr>
                <a:srgbClr val="FF6600"/>
              </a:buClr>
              <a:buSzPct val="75000"/>
              <a:buFont typeface="Wingdings" charset="2"/>
              <a:buChar char="u"/>
              <a:defRPr/>
            </a:pPr>
            <a:r>
              <a:rPr lang="en-GB" sz="1600" dirty="0">
                <a:latin typeface="Arial" charset="0"/>
                <a:ea typeface="ＭＳ Ｐゴシック" charset="0"/>
              </a:rPr>
              <a:t>Organisational stability</a:t>
            </a:r>
          </a:p>
          <a:p>
            <a:pPr>
              <a:spcBef>
                <a:spcPct val="50000"/>
              </a:spcBef>
              <a:spcAft>
                <a:spcPts val="600"/>
              </a:spcAft>
              <a:buClr>
                <a:srgbClr val="FF6600"/>
              </a:buClr>
              <a:buSzPct val="75000"/>
              <a:buFont typeface="Wingdings" charset="2"/>
              <a:buChar char="u"/>
              <a:defRPr/>
            </a:pPr>
            <a:r>
              <a:rPr lang="en-GB" sz="1600" dirty="0">
                <a:latin typeface="Arial" charset="0"/>
                <a:ea typeface="ＭＳ Ｐゴシック" charset="0"/>
              </a:rPr>
              <a:t>Organisational change (New Public Management+)</a:t>
            </a:r>
          </a:p>
          <a:p>
            <a:pPr>
              <a:spcBef>
                <a:spcPct val="50000"/>
              </a:spcBef>
              <a:spcAft>
                <a:spcPts val="600"/>
              </a:spcAft>
              <a:buClr>
                <a:srgbClr val="FF6600"/>
              </a:buClr>
              <a:buSzPct val="75000"/>
              <a:buFont typeface="Wingdings" charset="2"/>
              <a:buChar char="u"/>
              <a:defRPr/>
            </a:pPr>
            <a:r>
              <a:rPr lang="en-GB" sz="1600" dirty="0">
                <a:latin typeface="Arial" charset="0"/>
                <a:ea typeface="ＭＳ Ｐゴシック" charset="0"/>
              </a:rPr>
              <a:t>Detailed, regulated HR processes</a:t>
            </a:r>
          </a:p>
          <a:p>
            <a:pPr>
              <a:spcBef>
                <a:spcPct val="50000"/>
              </a:spcBef>
              <a:spcAft>
                <a:spcPts val="600"/>
              </a:spcAft>
              <a:buClr>
                <a:srgbClr val="FF6600"/>
              </a:buClr>
              <a:buSzPct val="75000"/>
              <a:buFont typeface="Wingdings" charset="2"/>
              <a:buChar char="u"/>
              <a:defRPr/>
            </a:pPr>
            <a:r>
              <a:rPr lang="en-GB" sz="1600" dirty="0">
                <a:latin typeface="Arial" charset="0"/>
                <a:ea typeface="ＭＳ Ｐゴシック" charset="0"/>
              </a:rPr>
              <a:t>Complex (and slow) decision making processes</a:t>
            </a:r>
          </a:p>
          <a:p>
            <a:pPr>
              <a:spcBef>
                <a:spcPct val="50000"/>
              </a:spcBef>
              <a:spcAft>
                <a:spcPts val="600"/>
              </a:spcAft>
              <a:buClr>
                <a:srgbClr val="FF6600"/>
              </a:buClr>
              <a:buSzPct val="75000"/>
              <a:buFont typeface="Wingdings" charset="2"/>
              <a:buChar char="u"/>
              <a:defRPr/>
            </a:pPr>
            <a:r>
              <a:rPr lang="en-GB" sz="1600" dirty="0">
                <a:latin typeface="Arial" charset="0"/>
                <a:ea typeface="ＭＳ Ｐゴシック" charset="0"/>
              </a:rPr>
              <a:t>Regulation (tender procedures, non-discrimination)</a:t>
            </a:r>
          </a:p>
          <a:p>
            <a:pPr>
              <a:spcBef>
                <a:spcPct val="50000"/>
              </a:spcBef>
              <a:spcAft>
                <a:spcPts val="600"/>
              </a:spcAft>
              <a:buClr>
                <a:srgbClr val="FF6600"/>
              </a:buClr>
              <a:buSzPct val="75000"/>
              <a:buFont typeface="Wingdings" charset="2"/>
              <a:buChar char="u"/>
              <a:defRPr/>
            </a:pPr>
            <a:r>
              <a:rPr lang="en-GB" sz="1600" dirty="0">
                <a:latin typeface="Arial" charset="0"/>
                <a:ea typeface="ＭＳ Ｐゴシック" charset="0"/>
              </a:rPr>
              <a:t>National particularities, traditions and administrative cultures</a:t>
            </a:r>
          </a:p>
          <a:p>
            <a:pPr>
              <a:buFont typeface="Arial" charset="0"/>
              <a:buChar char="•"/>
            </a:pPr>
            <a:endParaRPr lang="en-GB" dirty="0">
              <a:latin typeface="Arial" charset="0"/>
              <a:ea typeface="ＭＳ Ｐゴシック" charset="0"/>
            </a:endParaRPr>
          </a:p>
        </p:txBody>
      </p:sp>
      <p:sp>
        <p:nvSpPr>
          <p:cNvPr id="7170" name="Titel 2"/>
          <p:cNvSpPr>
            <a:spLocks noGrp="1"/>
          </p:cNvSpPr>
          <p:nvPr>
            <p:ph type="title"/>
          </p:nvPr>
        </p:nvSpPr>
        <p:spPr>
          <a:xfrm>
            <a:off x="794511" y="548680"/>
            <a:ext cx="8345487" cy="576263"/>
          </a:xfrm>
        </p:spPr>
        <p:txBody>
          <a:bodyPr/>
          <a:lstStyle/>
          <a:p>
            <a:r>
              <a:rPr lang="en-GB" dirty="0">
                <a:latin typeface="Arial" charset="0"/>
                <a:ea typeface="ＭＳ Ｐゴシック" charset="0"/>
              </a:rPr>
              <a:t>Public Sector</a:t>
            </a:r>
          </a:p>
        </p:txBody>
      </p:sp>
      <p:sp>
        <p:nvSpPr>
          <p:cNvPr id="7171" name="Pladsholder til indhold 3"/>
          <p:cNvSpPr>
            <a:spLocks noGrp="1"/>
          </p:cNvSpPr>
          <p:nvPr>
            <p:ph sz="quarter" idx="12"/>
          </p:nvPr>
        </p:nvSpPr>
        <p:spPr>
          <a:xfrm>
            <a:off x="809625" y="980728"/>
            <a:ext cx="8334375" cy="309562"/>
          </a:xfrm>
        </p:spPr>
        <p:txBody>
          <a:bodyPr/>
          <a:lstStyle/>
          <a:p>
            <a:pPr marL="0" indent="0"/>
            <a:r>
              <a:rPr lang="en-GB" dirty="0">
                <a:solidFill>
                  <a:srgbClr val="DE7500"/>
                </a:solidFill>
                <a:latin typeface="Arial" charset="0"/>
                <a:ea typeface="ＭＳ Ｐゴシック" charset="0"/>
              </a:rPr>
              <a:t>Characteristics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0"/>
          </p:nvPr>
        </p:nvSpPr>
        <p:spPr>
          <a:xfrm>
            <a:off x="1259632" y="1628800"/>
            <a:ext cx="7369695" cy="4076894"/>
          </a:xfrm>
        </p:spPr>
        <p:txBody>
          <a:bodyPr/>
          <a:lstStyle/>
          <a:p>
            <a:pPr marL="0" indent="0">
              <a:spcBef>
                <a:spcPct val="50000"/>
              </a:spcBef>
              <a:buClr>
                <a:srgbClr val="FF6600"/>
              </a:buClr>
              <a:buSzPct val="75000"/>
              <a:buNone/>
              <a:defRPr/>
            </a:pPr>
            <a:endParaRPr lang="en-GB" sz="1600" dirty="0">
              <a:solidFill>
                <a:schemeClr val="tx1"/>
              </a:solidFill>
              <a:latin typeface="Arial" charset="0"/>
              <a:cs typeface="Helvetica" charset="0"/>
            </a:endParaRPr>
          </a:p>
          <a:p>
            <a:pPr>
              <a:spcBef>
                <a:spcPct val="50000"/>
              </a:spcBef>
              <a:spcAft>
                <a:spcPts val="600"/>
              </a:spcAft>
              <a:buClr>
                <a:srgbClr val="FF6600"/>
              </a:buClr>
              <a:buSzPct val="75000"/>
              <a:buFont typeface="Wingdings" charset="2"/>
              <a:buChar char="u"/>
              <a:defRPr/>
            </a:pPr>
            <a:r>
              <a:rPr lang="en-GB" sz="1600" dirty="0"/>
              <a:t>An efficient Public Sector is a vital part of the development of modern, well functioning societies.</a:t>
            </a:r>
            <a:endParaRPr lang="en-GB" sz="1600" dirty="0">
              <a:solidFill>
                <a:schemeClr val="tx1"/>
              </a:solidFill>
              <a:latin typeface="Arial" charset="0"/>
              <a:cs typeface="Helvetica" charset="0"/>
            </a:endParaRPr>
          </a:p>
          <a:p>
            <a:pPr>
              <a:spcBef>
                <a:spcPct val="50000"/>
              </a:spcBef>
              <a:spcAft>
                <a:spcPts val="600"/>
              </a:spcAft>
              <a:buClr>
                <a:srgbClr val="FF6600"/>
              </a:buClr>
              <a:buSzPct val="75000"/>
              <a:buFont typeface="Wingdings" charset="2"/>
              <a:buChar char="u"/>
              <a:defRPr/>
            </a:pPr>
            <a:r>
              <a:rPr lang="en-GB" sz="1600" dirty="0"/>
              <a:t>Managers in public sector organisations – whether working on a local, national or international level - often deal with highly sophisticated or specialised tasks with great substantial influence on us all. This requires a delicate combination of excellent cognitive skills coupled with good personal empathy and integrity.</a:t>
            </a:r>
          </a:p>
          <a:p>
            <a:pPr>
              <a:spcBef>
                <a:spcPct val="50000"/>
              </a:spcBef>
              <a:spcAft>
                <a:spcPts val="600"/>
              </a:spcAft>
              <a:buClr>
                <a:srgbClr val="FF6600"/>
              </a:buClr>
              <a:buSzPct val="75000"/>
              <a:buFont typeface="Wingdings" charset="2"/>
              <a:buChar char="u"/>
              <a:defRPr/>
            </a:pPr>
            <a:r>
              <a:rPr lang="en-GB" sz="1600" dirty="0"/>
              <a:t>The Public Sector is challenged by the rapid changes that sweep modern society, demanding a clear and engaging personal leadership style in order to make staff follow.</a:t>
            </a:r>
          </a:p>
          <a:p>
            <a:pPr>
              <a:spcBef>
                <a:spcPct val="50000"/>
              </a:spcBef>
              <a:spcAft>
                <a:spcPts val="600"/>
              </a:spcAft>
              <a:buClr>
                <a:srgbClr val="FF6600"/>
              </a:buClr>
              <a:buSzPct val="75000"/>
              <a:buFont typeface="Wingdings" charset="2"/>
              <a:buChar char="u"/>
              <a:defRPr/>
            </a:pPr>
            <a:r>
              <a:rPr lang="en-GB" sz="1600" dirty="0"/>
              <a:t>Public Sector managers must be accountable to a large and diverse group of stakeholders and therefore must be able to focus their management efforts on effectiveness (quality of output, efficiency and productivity) in delivering results within their organisations’ core area of public service.</a:t>
            </a:r>
          </a:p>
          <a:p>
            <a:endParaRPr lang="en-GB" sz="1200" dirty="0"/>
          </a:p>
          <a:p>
            <a:endParaRPr lang="en-GB" dirty="0"/>
          </a:p>
        </p:txBody>
      </p:sp>
      <p:sp>
        <p:nvSpPr>
          <p:cNvPr id="3" name="Titel 2"/>
          <p:cNvSpPr>
            <a:spLocks noGrp="1"/>
          </p:cNvSpPr>
          <p:nvPr>
            <p:ph type="title"/>
          </p:nvPr>
        </p:nvSpPr>
        <p:spPr/>
        <p:txBody>
          <a:bodyPr/>
          <a:lstStyle/>
          <a:p>
            <a:r>
              <a:rPr lang="en-GB" dirty="0"/>
              <a:t>We Understand</a:t>
            </a:r>
          </a:p>
        </p:txBody>
      </p:sp>
      <p:sp>
        <p:nvSpPr>
          <p:cNvPr id="4" name="Pladsholder til indhold 3"/>
          <p:cNvSpPr>
            <a:spLocks noGrp="1"/>
          </p:cNvSpPr>
          <p:nvPr>
            <p:ph sz="quarter" idx="12"/>
          </p:nvPr>
        </p:nvSpPr>
        <p:spPr/>
        <p:txBody>
          <a:bodyPr/>
          <a:lstStyle/>
          <a:p>
            <a:r>
              <a:rPr lang="en-GB"/>
              <a:t>That:</a:t>
            </a:r>
          </a:p>
        </p:txBody>
      </p:sp>
    </p:spTree>
    <p:extLst>
      <p:ext uri="{BB962C8B-B14F-4D97-AF65-F5344CB8AC3E}">
        <p14:creationId xmlns:p14="http://schemas.microsoft.com/office/powerpoint/2010/main" val="1265843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p:cNvSpPr>
            <a:spLocks noGrp="1"/>
          </p:cNvSpPr>
          <p:nvPr>
            <p:ph sz="quarter" idx="10"/>
          </p:nvPr>
        </p:nvSpPr>
        <p:spPr>
          <a:xfrm>
            <a:off x="1331640" y="1340768"/>
            <a:ext cx="7369695" cy="4153094"/>
          </a:xfrm>
        </p:spPr>
        <p:txBody>
          <a:bodyPr/>
          <a:lstStyle/>
          <a:p>
            <a:pPr>
              <a:spcBef>
                <a:spcPct val="50000"/>
              </a:spcBef>
              <a:buClr>
                <a:srgbClr val="FF6600"/>
              </a:buClr>
              <a:buSzPct val="75000"/>
              <a:defRPr/>
            </a:pPr>
            <a:endParaRPr lang="en-GB" sz="1600" dirty="0">
              <a:solidFill>
                <a:schemeClr val="tx1"/>
              </a:solidFill>
              <a:latin typeface="Arial" charset="0"/>
              <a:cs typeface="Helvetica" charset="0"/>
            </a:endParaRPr>
          </a:p>
          <a:p>
            <a:pPr marL="285750" indent="-285750">
              <a:spcBef>
                <a:spcPct val="50000"/>
              </a:spcBef>
              <a:spcAft>
                <a:spcPts val="600"/>
              </a:spcAft>
              <a:buClr>
                <a:srgbClr val="FF6600"/>
              </a:buClr>
              <a:buSzPct val="75000"/>
              <a:buFont typeface="Wingdings" charset="2"/>
              <a:buChar char="u"/>
              <a:defRPr/>
            </a:pPr>
            <a:r>
              <a:rPr lang="en-GB" sz="1600" dirty="0"/>
              <a:t>The Public Sector needs clever heads to manage and navigate up against the politically defined values and goals.</a:t>
            </a:r>
          </a:p>
          <a:p>
            <a:pPr marL="285750" indent="-285750">
              <a:spcBef>
                <a:spcPct val="50000"/>
              </a:spcBef>
              <a:spcAft>
                <a:spcPts val="600"/>
              </a:spcAft>
              <a:buClr>
                <a:srgbClr val="FF6600"/>
              </a:buClr>
              <a:buSzPct val="75000"/>
              <a:buFont typeface="Wingdings" charset="2"/>
              <a:buChar char="u"/>
              <a:defRPr/>
            </a:pPr>
            <a:r>
              <a:rPr lang="en-GB" sz="1600" dirty="0"/>
              <a:t>You need to acknowledge and understand the special organisational framework that public management is developed within and how the decision making processes on capability building and staff management take place.</a:t>
            </a:r>
          </a:p>
          <a:p>
            <a:pPr marL="285750" indent="-285750">
              <a:spcBef>
                <a:spcPct val="50000"/>
              </a:spcBef>
              <a:spcAft>
                <a:spcPts val="600"/>
              </a:spcAft>
              <a:buClr>
                <a:srgbClr val="FF6600"/>
              </a:buClr>
              <a:buSzPct val="75000"/>
              <a:buFont typeface="Wingdings" charset="2"/>
              <a:buChar char="u"/>
              <a:defRPr/>
            </a:pPr>
            <a:r>
              <a:rPr lang="en-GB" sz="1600" dirty="0"/>
              <a:t>The Public Sector key resource is its people and their ability to interact with each other and the public.</a:t>
            </a:r>
          </a:p>
          <a:p>
            <a:pPr marL="285750" indent="-285750">
              <a:spcBef>
                <a:spcPct val="50000"/>
              </a:spcBef>
              <a:spcAft>
                <a:spcPts val="600"/>
              </a:spcAft>
              <a:buClr>
                <a:srgbClr val="FF6600"/>
              </a:buClr>
              <a:buSzPct val="75000"/>
              <a:buFont typeface="Wingdings" charset="2"/>
              <a:buChar char="u"/>
              <a:defRPr/>
            </a:pPr>
            <a:r>
              <a:rPr lang="en-GB" sz="1600" dirty="0"/>
              <a:t>You should make use of consultancy services that are build on genuine, technical expertise in understanding people and management and  we have strong analytical capability, insight and public sector knowledge that enables us to tailor-make our service to the specific needs and challenges of Public Sector Institutions.</a:t>
            </a:r>
          </a:p>
          <a:p>
            <a:endParaRPr lang="en-GB" dirty="0"/>
          </a:p>
        </p:txBody>
      </p:sp>
      <p:sp>
        <p:nvSpPr>
          <p:cNvPr id="5" name="Titel 4"/>
          <p:cNvSpPr>
            <a:spLocks noGrp="1"/>
          </p:cNvSpPr>
          <p:nvPr>
            <p:ph type="title"/>
          </p:nvPr>
        </p:nvSpPr>
        <p:spPr/>
        <p:txBody>
          <a:bodyPr/>
          <a:lstStyle/>
          <a:p>
            <a:r>
              <a:rPr lang="en-GB" dirty="0"/>
              <a:t>We Believe</a:t>
            </a:r>
          </a:p>
        </p:txBody>
      </p:sp>
      <p:sp>
        <p:nvSpPr>
          <p:cNvPr id="8" name="Pladsholder til indhold 7"/>
          <p:cNvSpPr>
            <a:spLocks noGrp="1"/>
          </p:cNvSpPr>
          <p:nvPr>
            <p:ph sz="quarter" idx="12"/>
          </p:nvPr>
        </p:nvSpPr>
        <p:spPr/>
        <p:txBody>
          <a:bodyPr/>
          <a:lstStyle/>
          <a:p>
            <a:r>
              <a:rPr lang="en-GB" dirty="0"/>
              <a:t>That:</a:t>
            </a:r>
          </a:p>
          <a:p>
            <a:endParaRPr lang="en-GB" dirty="0"/>
          </a:p>
        </p:txBody>
      </p:sp>
    </p:spTree>
    <p:extLst>
      <p:ext uri="{BB962C8B-B14F-4D97-AF65-F5344CB8AC3E}">
        <p14:creationId xmlns:p14="http://schemas.microsoft.com/office/powerpoint/2010/main" val="2734087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0"/>
          </p:nvPr>
        </p:nvSpPr>
        <p:spPr>
          <a:xfrm>
            <a:off x="1259632" y="1628800"/>
            <a:ext cx="7369695" cy="4153094"/>
          </a:xfrm>
        </p:spPr>
        <p:txBody>
          <a:bodyPr/>
          <a:lstStyle/>
          <a:p>
            <a:pPr>
              <a:spcBef>
                <a:spcPct val="50000"/>
              </a:spcBef>
              <a:buClr>
                <a:srgbClr val="FF6600"/>
              </a:buClr>
              <a:buSzPct val="75000"/>
              <a:defRPr/>
            </a:pPr>
            <a:endParaRPr lang="en-GB" sz="2000" dirty="0">
              <a:solidFill>
                <a:schemeClr val="tx1"/>
              </a:solidFill>
              <a:latin typeface="Arial" charset="0"/>
              <a:cs typeface="Helvetica" charset="0"/>
            </a:endParaRPr>
          </a:p>
          <a:p>
            <a:pPr marL="285750" indent="-285750">
              <a:spcBef>
                <a:spcPct val="50000"/>
              </a:spcBef>
              <a:spcAft>
                <a:spcPts val="600"/>
              </a:spcAft>
              <a:buClr>
                <a:srgbClr val="FF6600"/>
              </a:buClr>
              <a:buSzPct val="75000"/>
              <a:buFont typeface="Wingdings" charset="2"/>
              <a:buChar char="u"/>
              <a:defRPr/>
            </a:pPr>
            <a:r>
              <a:rPr lang="da-DK" sz="2000" dirty="0"/>
              <a:t>Talents looks for </a:t>
            </a:r>
            <a:r>
              <a:rPr lang="da-DK" sz="2000" dirty="0" err="1"/>
              <a:t>personal</a:t>
            </a:r>
            <a:r>
              <a:rPr lang="da-DK" sz="2000" dirty="0"/>
              <a:t> </a:t>
            </a:r>
            <a:r>
              <a:rPr lang="da-DK" sz="2000" dirty="0" err="1"/>
              <a:t>benefits</a:t>
            </a:r>
            <a:endParaRPr lang="da-DK" sz="2000" dirty="0"/>
          </a:p>
          <a:p>
            <a:pPr marL="285750" indent="-285750">
              <a:spcBef>
                <a:spcPct val="50000"/>
              </a:spcBef>
              <a:spcAft>
                <a:spcPts val="600"/>
              </a:spcAft>
              <a:buClr>
                <a:srgbClr val="FF6600"/>
              </a:buClr>
              <a:buSzPct val="75000"/>
              <a:buFont typeface="Wingdings" charset="2"/>
              <a:buChar char="u"/>
              <a:defRPr/>
            </a:pPr>
            <a:r>
              <a:rPr lang="da-DK" sz="2000" dirty="0"/>
              <a:t>Talents is loyal </a:t>
            </a:r>
            <a:r>
              <a:rPr lang="da-DK" sz="2000" dirty="0" err="1"/>
              <a:t>towards</a:t>
            </a:r>
            <a:r>
              <a:rPr lang="da-DK" sz="2000" dirty="0"/>
              <a:t> </a:t>
            </a:r>
            <a:r>
              <a:rPr lang="da-DK" sz="2000" dirty="0" err="1"/>
              <a:t>own</a:t>
            </a:r>
            <a:r>
              <a:rPr lang="da-DK" sz="2000" dirty="0"/>
              <a:t> </a:t>
            </a:r>
            <a:r>
              <a:rPr lang="da-DK" sz="2000" dirty="0" err="1"/>
              <a:t>goals</a:t>
            </a:r>
            <a:endParaRPr lang="da-DK" sz="2000" dirty="0"/>
          </a:p>
          <a:p>
            <a:pPr marL="285750" indent="-285750">
              <a:spcBef>
                <a:spcPct val="50000"/>
              </a:spcBef>
              <a:spcAft>
                <a:spcPts val="600"/>
              </a:spcAft>
              <a:buClr>
                <a:srgbClr val="FF6600"/>
              </a:buClr>
              <a:buSzPct val="75000"/>
              <a:buFont typeface="Wingdings" charset="2"/>
              <a:buChar char="u"/>
              <a:defRPr/>
            </a:pPr>
            <a:r>
              <a:rPr lang="da-DK" sz="2000" dirty="0"/>
              <a:t>Talents </a:t>
            </a:r>
            <a:r>
              <a:rPr lang="da-DK" sz="2000" dirty="0" err="1"/>
              <a:t>thrives</a:t>
            </a:r>
            <a:r>
              <a:rPr lang="da-DK" sz="2000" dirty="0"/>
              <a:t> for </a:t>
            </a:r>
            <a:r>
              <a:rPr lang="da-DK" sz="2000" dirty="0" err="1"/>
              <a:t>having</a:t>
            </a:r>
            <a:r>
              <a:rPr lang="da-DK" sz="2000" dirty="0"/>
              <a:t> </a:t>
            </a:r>
            <a:r>
              <a:rPr lang="da-DK" sz="2000" dirty="0" err="1"/>
              <a:t>influence</a:t>
            </a:r>
            <a:r>
              <a:rPr lang="da-DK" sz="2000" dirty="0"/>
              <a:t> and </a:t>
            </a:r>
            <a:r>
              <a:rPr lang="da-DK" sz="2000" dirty="0" err="1"/>
              <a:t>impact</a:t>
            </a:r>
            <a:endParaRPr lang="da-DK" sz="2000" dirty="0"/>
          </a:p>
          <a:p>
            <a:pPr marL="285750" indent="-285750">
              <a:spcBef>
                <a:spcPct val="50000"/>
              </a:spcBef>
              <a:spcAft>
                <a:spcPts val="600"/>
              </a:spcAft>
              <a:buClr>
                <a:srgbClr val="FF6600"/>
              </a:buClr>
              <a:buSzPct val="75000"/>
              <a:buFont typeface="Wingdings" charset="2"/>
              <a:buChar char="u"/>
              <a:defRPr/>
            </a:pPr>
            <a:r>
              <a:rPr lang="da-DK" sz="2000" dirty="0"/>
              <a:t>Talents </a:t>
            </a:r>
            <a:r>
              <a:rPr lang="da-DK" sz="2000" dirty="0" err="1"/>
              <a:t>wants</a:t>
            </a:r>
            <a:r>
              <a:rPr lang="da-DK" sz="2000" dirty="0"/>
              <a:t> to have a </a:t>
            </a:r>
            <a:r>
              <a:rPr lang="da-DK" sz="2000" dirty="0" err="1"/>
              <a:t>broad</a:t>
            </a:r>
            <a:r>
              <a:rPr lang="da-DK" sz="2000" dirty="0"/>
              <a:t> </a:t>
            </a:r>
            <a:r>
              <a:rPr lang="da-DK" sz="2000" dirty="0" err="1"/>
              <a:t>outreach</a:t>
            </a:r>
            <a:endParaRPr lang="da-DK" sz="2000" dirty="0"/>
          </a:p>
          <a:p>
            <a:pPr marL="285750" indent="-285750">
              <a:spcBef>
                <a:spcPct val="50000"/>
              </a:spcBef>
              <a:spcAft>
                <a:spcPts val="600"/>
              </a:spcAft>
              <a:buClr>
                <a:srgbClr val="FF6600"/>
              </a:buClr>
              <a:buSzPct val="75000"/>
              <a:buFont typeface="Wingdings" charset="2"/>
              <a:buChar char="u"/>
              <a:defRPr/>
            </a:pPr>
            <a:r>
              <a:rPr lang="da-DK" sz="2000" dirty="0"/>
              <a:t>Talents </a:t>
            </a:r>
            <a:r>
              <a:rPr lang="da-DK" sz="2000" dirty="0" err="1"/>
              <a:t>wants</a:t>
            </a:r>
            <a:r>
              <a:rPr lang="da-DK" sz="2000" dirty="0"/>
              <a:t> to have </a:t>
            </a:r>
            <a:r>
              <a:rPr lang="da-DK" sz="2000" dirty="0" err="1"/>
              <a:t>personal</a:t>
            </a:r>
            <a:r>
              <a:rPr lang="da-DK" sz="2000" dirty="0"/>
              <a:t> feedback</a:t>
            </a:r>
          </a:p>
          <a:p>
            <a:pPr marL="285750" indent="-285750">
              <a:spcBef>
                <a:spcPct val="50000"/>
              </a:spcBef>
              <a:spcAft>
                <a:spcPts val="600"/>
              </a:spcAft>
              <a:buClr>
                <a:srgbClr val="FF6600"/>
              </a:buClr>
              <a:buSzPct val="75000"/>
              <a:buFont typeface="Wingdings" charset="2"/>
              <a:buChar char="u"/>
              <a:defRPr/>
            </a:pPr>
            <a:endParaRPr lang="da-DK" sz="2000" dirty="0"/>
          </a:p>
          <a:p>
            <a:r>
              <a:rPr lang="da-DK" sz="2000" dirty="0"/>
              <a:t>And Public </a:t>
            </a:r>
            <a:r>
              <a:rPr lang="da-DK" sz="2000" dirty="0" err="1"/>
              <a:t>Sector</a:t>
            </a:r>
            <a:r>
              <a:rPr lang="da-DK" sz="2000" dirty="0"/>
              <a:t> is </a:t>
            </a:r>
            <a:r>
              <a:rPr lang="da-DK" sz="2000" dirty="0" err="1"/>
              <a:t>slow</a:t>
            </a:r>
            <a:r>
              <a:rPr lang="da-DK" sz="2000" dirty="0"/>
              <a:t> </a:t>
            </a:r>
            <a:r>
              <a:rPr lang="da-DK" sz="2000" dirty="0" err="1"/>
              <a:t>moving</a:t>
            </a:r>
            <a:r>
              <a:rPr lang="da-DK" sz="2000" dirty="0"/>
              <a:t> business</a:t>
            </a:r>
          </a:p>
        </p:txBody>
      </p:sp>
      <p:sp>
        <p:nvSpPr>
          <p:cNvPr id="3" name="Titel 2"/>
          <p:cNvSpPr>
            <a:spLocks noGrp="1"/>
          </p:cNvSpPr>
          <p:nvPr>
            <p:ph type="title"/>
          </p:nvPr>
        </p:nvSpPr>
        <p:spPr/>
        <p:txBody>
          <a:bodyPr/>
          <a:lstStyle/>
          <a:p>
            <a:r>
              <a:rPr lang="da-DK" dirty="0"/>
              <a:t>Public </a:t>
            </a:r>
            <a:r>
              <a:rPr lang="da-DK" dirty="0" err="1"/>
              <a:t>Sector</a:t>
            </a:r>
            <a:r>
              <a:rPr lang="da-DK" dirty="0"/>
              <a:t> Talent Challenges</a:t>
            </a:r>
          </a:p>
        </p:txBody>
      </p:sp>
      <p:sp>
        <p:nvSpPr>
          <p:cNvPr id="4" name="Pladsholder til indhold 3"/>
          <p:cNvSpPr>
            <a:spLocks noGrp="1"/>
          </p:cNvSpPr>
          <p:nvPr>
            <p:ph sz="quarter" idx="12"/>
          </p:nvPr>
        </p:nvSpPr>
        <p:spPr/>
        <p:txBody>
          <a:bodyPr/>
          <a:lstStyle/>
          <a:p>
            <a:r>
              <a:rPr lang="da-DK" dirty="0" err="1"/>
              <a:t>What’s</a:t>
            </a:r>
            <a:r>
              <a:rPr lang="da-DK" dirty="0"/>
              <a:t> in it for </a:t>
            </a:r>
            <a:r>
              <a:rPr lang="da-DK" dirty="0" err="1"/>
              <a:t>me</a:t>
            </a:r>
            <a:endParaRPr lang="da-DK" dirty="0"/>
          </a:p>
        </p:txBody>
      </p:sp>
    </p:spTree>
    <p:extLst>
      <p:ext uri="{BB962C8B-B14F-4D97-AF65-F5344CB8AC3E}">
        <p14:creationId xmlns:p14="http://schemas.microsoft.com/office/powerpoint/2010/main" val="1702780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0"/>
          </p:nvPr>
        </p:nvSpPr>
        <p:spPr>
          <a:xfrm>
            <a:off x="1259632" y="1628800"/>
            <a:ext cx="7369695" cy="4153094"/>
          </a:xfrm>
        </p:spPr>
        <p:txBody>
          <a:bodyPr/>
          <a:lstStyle/>
          <a:p>
            <a:pPr marL="285750" indent="-285750">
              <a:spcBef>
                <a:spcPct val="50000"/>
              </a:spcBef>
              <a:buClr>
                <a:srgbClr val="FF6600"/>
              </a:buClr>
              <a:buSzPct val="75000"/>
              <a:buFont typeface="Wingdings" charset="2"/>
              <a:buChar char="u"/>
              <a:defRPr/>
            </a:pPr>
            <a:endParaRPr lang="en-GB" sz="2000" dirty="0">
              <a:solidFill>
                <a:schemeClr val="tx1"/>
              </a:solidFill>
              <a:latin typeface="Arial" charset="0"/>
              <a:cs typeface="Helvetica" charset="0"/>
            </a:endParaRPr>
          </a:p>
          <a:p>
            <a:pPr marL="285750" indent="-285750">
              <a:spcBef>
                <a:spcPct val="50000"/>
              </a:spcBef>
              <a:spcAft>
                <a:spcPts val="600"/>
              </a:spcAft>
              <a:buClr>
                <a:srgbClr val="FF6600"/>
              </a:buClr>
              <a:buSzPct val="75000"/>
              <a:buFont typeface="Wingdings" charset="2"/>
              <a:buChar char="u"/>
              <a:defRPr/>
            </a:pPr>
            <a:r>
              <a:rPr lang="da-DK" sz="2000" dirty="0"/>
              <a:t>Send out </a:t>
            </a:r>
            <a:r>
              <a:rPr lang="da-DK" sz="2000" dirty="0" err="1"/>
              <a:t>focussed</a:t>
            </a:r>
            <a:r>
              <a:rPr lang="da-DK" sz="2000" dirty="0"/>
              <a:t>, </a:t>
            </a:r>
            <a:r>
              <a:rPr lang="da-DK" sz="2000" dirty="0" err="1"/>
              <a:t>individualised</a:t>
            </a:r>
            <a:r>
              <a:rPr lang="da-DK" sz="2000" dirty="0"/>
              <a:t> </a:t>
            </a:r>
            <a:r>
              <a:rPr lang="da-DK" sz="2000" dirty="0" err="1"/>
              <a:t>messages</a:t>
            </a:r>
            <a:r>
              <a:rPr lang="da-DK" sz="2000" dirty="0"/>
              <a:t> to </a:t>
            </a:r>
            <a:r>
              <a:rPr lang="da-DK" sz="2000" dirty="0" err="1"/>
              <a:t>attract</a:t>
            </a:r>
            <a:r>
              <a:rPr lang="da-DK" sz="2000" dirty="0"/>
              <a:t> talents</a:t>
            </a:r>
          </a:p>
          <a:p>
            <a:pPr marL="285750" indent="-285750">
              <a:spcBef>
                <a:spcPct val="50000"/>
              </a:spcBef>
              <a:spcAft>
                <a:spcPts val="600"/>
              </a:spcAft>
              <a:buClr>
                <a:srgbClr val="FF6600"/>
              </a:buClr>
              <a:buSzPct val="75000"/>
              <a:buFont typeface="Wingdings" charset="2"/>
              <a:buChar char="u"/>
              <a:defRPr/>
            </a:pPr>
            <a:r>
              <a:rPr lang="da-DK" sz="2000" dirty="0" err="1"/>
              <a:t>Create</a:t>
            </a:r>
            <a:r>
              <a:rPr lang="da-DK" sz="2000" dirty="0"/>
              <a:t> and </a:t>
            </a:r>
            <a:r>
              <a:rPr lang="da-DK" sz="2000" dirty="0" err="1"/>
              <a:t>nursure</a:t>
            </a:r>
            <a:r>
              <a:rPr lang="da-DK" sz="2000" dirty="0"/>
              <a:t> talent pipelines</a:t>
            </a:r>
          </a:p>
          <a:p>
            <a:pPr marL="285750" indent="-285750">
              <a:spcBef>
                <a:spcPct val="50000"/>
              </a:spcBef>
              <a:spcAft>
                <a:spcPts val="600"/>
              </a:spcAft>
              <a:buClr>
                <a:srgbClr val="FF6600"/>
              </a:buClr>
              <a:buSzPct val="75000"/>
              <a:buFont typeface="Wingdings" charset="2"/>
              <a:buChar char="u"/>
              <a:defRPr/>
            </a:pPr>
            <a:r>
              <a:rPr lang="da-DK" sz="2000" dirty="0" err="1"/>
              <a:t>Define</a:t>
            </a:r>
            <a:r>
              <a:rPr lang="da-DK" sz="2000" dirty="0"/>
              <a:t> a clear and transparent </a:t>
            </a:r>
            <a:r>
              <a:rPr lang="da-DK" sz="2000" dirty="0" err="1"/>
              <a:t>carreer</a:t>
            </a:r>
            <a:r>
              <a:rPr lang="da-DK" sz="2000" dirty="0"/>
              <a:t> pipeline</a:t>
            </a:r>
          </a:p>
          <a:p>
            <a:pPr marL="285750" indent="-285750">
              <a:spcBef>
                <a:spcPct val="50000"/>
              </a:spcBef>
              <a:spcAft>
                <a:spcPts val="600"/>
              </a:spcAft>
              <a:buClr>
                <a:srgbClr val="FF6600"/>
              </a:buClr>
              <a:buSzPct val="75000"/>
              <a:buFont typeface="Wingdings" charset="2"/>
              <a:buChar char="u"/>
              <a:defRPr/>
            </a:pPr>
            <a:r>
              <a:rPr lang="da-DK" sz="2000" dirty="0" err="1"/>
              <a:t>Develop</a:t>
            </a:r>
            <a:r>
              <a:rPr lang="da-DK" sz="2000" dirty="0"/>
              <a:t> </a:t>
            </a:r>
            <a:r>
              <a:rPr lang="da-DK" sz="2000" dirty="0" err="1"/>
              <a:t>attractive</a:t>
            </a:r>
            <a:r>
              <a:rPr lang="da-DK" sz="2000" dirty="0"/>
              <a:t> management </a:t>
            </a:r>
            <a:r>
              <a:rPr lang="da-DK" sz="2000" dirty="0" err="1"/>
              <a:t>understanding</a:t>
            </a:r>
            <a:endParaRPr lang="da-DK" sz="2000" dirty="0"/>
          </a:p>
          <a:p>
            <a:pPr marL="285750" indent="-285750">
              <a:spcBef>
                <a:spcPct val="50000"/>
              </a:spcBef>
              <a:spcAft>
                <a:spcPts val="600"/>
              </a:spcAft>
              <a:buClr>
                <a:srgbClr val="FF6600"/>
              </a:buClr>
              <a:buSzPct val="75000"/>
              <a:buFont typeface="Wingdings" charset="2"/>
              <a:buChar char="u"/>
              <a:defRPr/>
            </a:pPr>
            <a:r>
              <a:rPr lang="da-DK" sz="2000" dirty="0" err="1"/>
              <a:t>Develop</a:t>
            </a:r>
            <a:r>
              <a:rPr lang="da-DK" sz="2000" dirty="0"/>
              <a:t> </a:t>
            </a:r>
            <a:r>
              <a:rPr lang="da-DK" sz="2000" dirty="0" err="1"/>
              <a:t>dynamic</a:t>
            </a:r>
            <a:r>
              <a:rPr lang="da-DK" sz="2000" dirty="0"/>
              <a:t>, </a:t>
            </a:r>
            <a:r>
              <a:rPr lang="da-DK" sz="2000" dirty="0" err="1"/>
              <a:t>organisational</a:t>
            </a:r>
            <a:r>
              <a:rPr lang="da-DK" sz="2000" dirty="0"/>
              <a:t> </a:t>
            </a:r>
            <a:r>
              <a:rPr lang="da-DK" sz="2000" dirty="0" err="1"/>
              <a:t>teamfocus</a:t>
            </a:r>
            <a:endParaRPr lang="da-DK" sz="2000" dirty="0"/>
          </a:p>
          <a:p>
            <a:pPr marL="285750" indent="-285750">
              <a:spcBef>
                <a:spcPct val="50000"/>
              </a:spcBef>
              <a:spcAft>
                <a:spcPts val="600"/>
              </a:spcAft>
              <a:buClr>
                <a:srgbClr val="FF6600"/>
              </a:buClr>
              <a:buSzPct val="75000"/>
              <a:buFont typeface="Wingdings" charset="2"/>
              <a:buChar char="u"/>
              <a:defRPr/>
            </a:pPr>
            <a:r>
              <a:rPr lang="da-DK" sz="2000" dirty="0"/>
              <a:t>Invest in </a:t>
            </a:r>
            <a:r>
              <a:rPr lang="da-DK" sz="2000" dirty="0" err="1"/>
              <a:t>people</a:t>
            </a:r>
            <a:r>
              <a:rPr lang="da-DK" sz="2000" dirty="0"/>
              <a:t> </a:t>
            </a:r>
            <a:r>
              <a:rPr lang="da-DK" sz="2000" dirty="0" err="1"/>
              <a:t>deployment</a:t>
            </a:r>
            <a:endParaRPr lang="da-DK" sz="2000" dirty="0"/>
          </a:p>
          <a:p>
            <a:pPr marL="285750" indent="-285750">
              <a:spcBef>
                <a:spcPct val="50000"/>
              </a:spcBef>
              <a:spcAft>
                <a:spcPts val="600"/>
              </a:spcAft>
              <a:buClr>
                <a:srgbClr val="FF6600"/>
              </a:buClr>
              <a:buSzPct val="75000"/>
              <a:buFont typeface="Wingdings" charset="2"/>
              <a:buChar char="u"/>
              <a:defRPr/>
            </a:pPr>
            <a:r>
              <a:rPr lang="da-DK" sz="2000" dirty="0"/>
              <a:t>Open up and </a:t>
            </a:r>
            <a:r>
              <a:rPr lang="da-DK" sz="2000" dirty="0" err="1"/>
              <a:t>seek</a:t>
            </a:r>
            <a:r>
              <a:rPr lang="da-DK" sz="2000" dirty="0"/>
              <a:t> </a:t>
            </a:r>
            <a:r>
              <a:rPr lang="da-DK" sz="2000" dirty="0" err="1"/>
              <a:t>advice</a:t>
            </a:r>
            <a:endParaRPr lang="da-DK" sz="2000" dirty="0"/>
          </a:p>
        </p:txBody>
      </p:sp>
      <p:sp>
        <p:nvSpPr>
          <p:cNvPr id="3" name="Titel 2"/>
          <p:cNvSpPr>
            <a:spLocks noGrp="1"/>
          </p:cNvSpPr>
          <p:nvPr>
            <p:ph type="title"/>
          </p:nvPr>
        </p:nvSpPr>
        <p:spPr/>
        <p:txBody>
          <a:bodyPr/>
          <a:lstStyle/>
          <a:p>
            <a:r>
              <a:rPr lang="da-DK" dirty="0"/>
              <a:t>Public </a:t>
            </a:r>
            <a:r>
              <a:rPr lang="da-DK" dirty="0" err="1"/>
              <a:t>Sector</a:t>
            </a:r>
            <a:r>
              <a:rPr lang="da-DK" dirty="0"/>
              <a:t> </a:t>
            </a:r>
            <a:r>
              <a:rPr lang="da-DK" dirty="0" err="1"/>
              <a:t>Opportunities</a:t>
            </a:r>
            <a:endParaRPr lang="da-DK" dirty="0"/>
          </a:p>
        </p:txBody>
      </p:sp>
      <p:sp>
        <p:nvSpPr>
          <p:cNvPr id="4" name="Pladsholder til indhold 3"/>
          <p:cNvSpPr>
            <a:spLocks noGrp="1"/>
          </p:cNvSpPr>
          <p:nvPr>
            <p:ph sz="quarter" idx="12"/>
          </p:nvPr>
        </p:nvSpPr>
        <p:spPr/>
        <p:txBody>
          <a:bodyPr/>
          <a:lstStyle/>
          <a:p>
            <a:r>
              <a:rPr lang="da-DK" dirty="0" err="1"/>
              <a:t>Having</a:t>
            </a:r>
            <a:r>
              <a:rPr lang="da-DK" dirty="0"/>
              <a:t> a </a:t>
            </a:r>
            <a:r>
              <a:rPr lang="da-DK" dirty="0" err="1"/>
              <a:t>unique</a:t>
            </a:r>
            <a:r>
              <a:rPr lang="da-DK" dirty="0"/>
              <a:t> position </a:t>
            </a:r>
            <a:r>
              <a:rPr lang="da-DK" dirty="0" err="1"/>
              <a:t>needs</a:t>
            </a:r>
            <a:r>
              <a:rPr lang="da-DK" dirty="0"/>
              <a:t> to </a:t>
            </a:r>
            <a:r>
              <a:rPr lang="da-DK" dirty="0" err="1"/>
              <a:t>be</a:t>
            </a:r>
            <a:r>
              <a:rPr lang="da-DK" dirty="0"/>
              <a:t> told and </a:t>
            </a:r>
            <a:r>
              <a:rPr lang="da-DK" dirty="0" err="1"/>
              <a:t>understood</a:t>
            </a:r>
            <a:endParaRPr lang="da-DK" dirty="0"/>
          </a:p>
        </p:txBody>
      </p:sp>
    </p:spTree>
    <p:extLst>
      <p:ext uri="{BB962C8B-B14F-4D97-AF65-F5344CB8AC3E}">
        <p14:creationId xmlns:p14="http://schemas.microsoft.com/office/powerpoint/2010/main" val="782543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0"/>
          </p:nvPr>
        </p:nvSpPr>
        <p:spPr>
          <a:xfrm>
            <a:off x="1259632" y="1844824"/>
            <a:ext cx="7369695" cy="4076894"/>
          </a:xfrm>
        </p:spPr>
        <p:txBody>
          <a:bodyPr/>
          <a:lstStyle/>
          <a:p>
            <a:pPr>
              <a:spcBef>
                <a:spcPct val="50000"/>
              </a:spcBef>
              <a:buClr>
                <a:srgbClr val="FF6600"/>
              </a:buClr>
              <a:buSzPct val="75000"/>
              <a:buFont typeface="Wingdings" charset="2"/>
              <a:buChar char="u"/>
              <a:defRPr/>
            </a:pPr>
            <a:endParaRPr lang="en-GB" sz="1600" dirty="0">
              <a:solidFill>
                <a:schemeClr val="tx1"/>
              </a:solidFill>
              <a:latin typeface="Arial" charset="0"/>
              <a:cs typeface="Helvetica" charset="0"/>
            </a:endParaRPr>
          </a:p>
          <a:p>
            <a:pPr>
              <a:spcBef>
                <a:spcPct val="50000"/>
              </a:spcBef>
              <a:spcAft>
                <a:spcPts val="600"/>
              </a:spcAft>
              <a:buClr>
                <a:srgbClr val="FF6600"/>
              </a:buClr>
              <a:buSzPct val="75000"/>
              <a:buFont typeface="Wingdings" charset="2"/>
              <a:buChar char="u"/>
              <a:defRPr/>
            </a:pPr>
            <a:r>
              <a:rPr lang="en-GB" sz="1400" dirty="0"/>
              <a:t>Ministries of State, Finance, Justice, </a:t>
            </a:r>
            <a:r>
              <a:rPr lang="en-GB" sz="1400"/>
              <a:t>Tax, Transport</a:t>
            </a:r>
            <a:r>
              <a:rPr lang="en-GB" sz="1400" dirty="0"/>
              <a:t>, Environment, Agriculture, Foreign Affairs etc. in the Nordic countries – Executive Search and Selection</a:t>
            </a:r>
          </a:p>
          <a:p>
            <a:pPr>
              <a:spcBef>
                <a:spcPct val="50000"/>
              </a:spcBef>
              <a:spcAft>
                <a:spcPts val="600"/>
              </a:spcAft>
              <a:buClr>
                <a:srgbClr val="FF6600"/>
              </a:buClr>
              <a:buSzPct val="75000"/>
              <a:buFont typeface="Wingdings" charset="2"/>
              <a:buChar char="u"/>
              <a:defRPr/>
            </a:pPr>
            <a:r>
              <a:rPr lang="en-GB" sz="1400" dirty="0"/>
              <a:t>Cities of Copenhagen, Stockholm, Oslo etc. – Search, Recruitment and Selection</a:t>
            </a:r>
          </a:p>
          <a:p>
            <a:pPr>
              <a:spcBef>
                <a:spcPct val="50000"/>
              </a:spcBef>
              <a:spcAft>
                <a:spcPts val="600"/>
              </a:spcAft>
              <a:buClr>
                <a:srgbClr val="FF6600"/>
              </a:buClr>
              <a:buSzPct val="75000"/>
              <a:buFont typeface="Wingdings" charset="2"/>
              <a:buChar char="u"/>
              <a:defRPr/>
            </a:pPr>
            <a:r>
              <a:rPr lang="en-GB" sz="1400" dirty="0"/>
              <a:t>Regions of Sweden, Denmark etc. – Stakeholder Analyses and Recruitment</a:t>
            </a:r>
          </a:p>
          <a:p>
            <a:pPr>
              <a:spcBef>
                <a:spcPct val="50000"/>
              </a:spcBef>
              <a:spcAft>
                <a:spcPts val="600"/>
              </a:spcAft>
              <a:buClr>
                <a:srgbClr val="FF6600"/>
              </a:buClr>
              <a:buSzPct val="75000"/>
              <a:buFont typeface="Wingdings" charset="2"/>
              <a:buChar char="u"/>
              <a:defRPr/>
            </a:pPr>
            <a:r>
              <a:rPr lang="en-GB" sz="1400" dirty="0"/>
              <a:t>National Police Force – Management Audit</a:t>
            </a:r>
          </a:p>
          <a:p>
            <a:pPr>
              <a:spcBef>
                <a:spcPct val="50000"/>
              </a:spcBef>
              <a:spcAft>
                <a:spcPts val="600"/>
              </a:spcAft>
              <a:buClr>
                <a:srgbClr val="FF6600"/>
              </a:buClr>
              <a:buSzPct val="75000"/>
              <a:buFont typeface="Wingdings" charset="2"/>
              <a:buChar char="u"/>
              <a:defRPr/>
            </a:pPr>
            <a:r>
              <a:rPr lang="en-GB" sz="1400" dirty="0"/>
              <a:t>European Commission – Senior Management Assessment</a:t>
            </a:r>
          </a:p>
          <a:p>
            <a:pPr>
              <a:spcBef>
                <a:spcPct val="50000"/>
              </a:spcBef>
              <a:spcAft>
                <a:spcPts val="600"/>
              </a:spcAft>
              <a:buClr>
                <a:srgbClr val="FF6600"/>
              </a:buClr>
              <a:buSzPct val="75000"/>
              <a:buFont typeface="Wingdings" charset="2"/>
              <a:buChar char="u"/>
              <a:defRPr/>
            </a:pPr>
            <a:r>
              <a:rPr lang="en-GB" sz="1400" dirty="0"/>
              <a:t>European Central Bank – Management Feedback</a:t>
            </a:r>
          </a:p>
          <a:p>
            <a:pPr>
              <a:spcBef>
                <a:spcPct val="50000"/>
              </a:spcBef>
              <a:spcAft>
                <a:spcPts val="600"/>
              </a:spcAft>
              <a:buClr>
                <a:srgbClr val="FF6600"/>
              </a:buClr>
              <a:buSzPct val="75000"/>
              <a:buFont typeface="Wingdings" charset="2"/>
              <a:buChar char="u"/>
              <a:defRPr/>
            </a:pPr>
            <a:r>
              <a:rPr lang="en-GB" sz="1400" dirty="0"/>
              <a:t>European Agencies for Space, Energy, Patents, Environment, Chemistry – Assessment Centres</a:t>
            </a:r>
          </a:p>
          <a:p>
            <a:pPr>
              <a:spcBef>
                <a:spcPct val="50000"/>
              </a:spcBef>
              <a:spcAft>
                <a:spcPts val="600"/>
              </a:spcAft>
              <a:buClr>
                <a:srgbClr val="FF6600"/>
              </a:buClr>
              <a:buSzPct val="75000"/>
              <a:buFont typeface="Wingdings" charset="2"/>
              <a:buChar char="u"/>
              <a:defRPr/>
            </a:pPr>
            <a:r>
              <a:rPr lang="en-GB" sz="1400" dirty="0"/>
              <a:t>UNICEF – Talent Coaching</a:t>
            </a:r>
          </a:p>
          <a:p>
            <a:pPr>
              <a:spcBef>
                <a:spcPct val="50000"/>
              </a:spcBef>
              <a:spcAft>
                <a:spcPts val="600"/>
              </a:spcAft>
              <a:buClr>
                <a:srgbClr val="FF6600"/>
              </a:buClr>
              <a:buSzPct val="75000"/>
              <a:buFont typeface="Wingdings" charset="2"/>
              <a:buChar char="u"/>
              <a:defRPr/>
            </a:pPr>
            <a:r>
              <a:rPr lang="en-GB" sz="1400" dirty="0"/>
              <a:t>WHO – Management Assessment, Management Coaching, Executive Search</a:t>
            </a:r>
          </a:p>
        </p:txBody>
      </p:sp>
      <p:sp>
        <p:nvSpPr>
          <p:cNvPr id="3" name="Titel 2"/>
          <p:cNvSpPr>
            <a:spLocks noGrp="1"/>
          </p:cNvSpPr>
          <p:nvPr>
            <p:ph type="title"/>
          </p:nvPr>
        </p:nvSpPr>
        <p:spPr/>
        <p:txBody>
          <a:bodyPr/>
          <a:lstStyle/>
          <a:p>
            <a:r>
              <a:rPr lang="en-GB" dirty="0"/>
              <a:t>Selected Public Sector References</a:t>
            </a:r>
          </a:p>
        </p:txBody>
      </p:sp>
      <p:sp>
        <p:nvSpPr>
          <p:cNvPr id="4" name="Pladsholder til indhold 3"/>
          <p:cNvSpPr>
            <a:spLocks noGrp="1"/>
          </p:cNvSpPr>
          <p:nvPr>
            <p:ph sz="quarter" idx="12"/>
          </p:nvPr>
        </p:nvSpPr>
        <p:spPr/>
        <p:txBody>
          <a:bodyPr/>
          <a:lstStyle/>
          <a:p>
            <a:r>
              <a:rPr lang="en-GB" dirty="0"/>
              <a:t>Within the Last 5 Years</a:t>
            </a:r>
          </a:p>
        </p:txBody>
      </p:sp>
    </p:spTree>
    <p:extLst>
      <p:ext uri="{BB962C8B-B14F-4D97-AF65-F5344CB8AC3E}">
        <p14:creationId xmlns:p14="http://schemas.microsoft.com/office/powerpoint/2010/main" val="878783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0" y="673100"/>
            <a:ext cx="9144000" cy="5511800"/>
          </a:xfrm>
          <a:prstGeom prst="rect">
            <a:avLst/>
          </a:prstGeom>
        </p:spPr>
      </p:pic>
    </p:spTree>
    <p:extLst>
      <p:ext uri="{BB962C8B-B14F-4D97-AF65-F5344CB8AC3E}">
        <p14:creationId xmlns:p14="http://schemas.microsoft.com/office/powerpoint/2010/main" val="3381731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el 4"/>
          <p:cNvSpPr>
            <a:spLocks noGrp="1"/>
          </p:cNvSpPr>
          <p:nvPr>
            <p:ph type="subTitle" idx="1"/>
          </p:nvPr>
        </p:nvSpPr>
        <p:spPr>
          <a:xfrm>
            <a:off x="1259632" y="2852936"/>
            <a:ext cx="7297320" cy="1752600"/>
          </a:xfrm>
        </p:spPr>
        <p:txBody>
          <a:bodyPr>
            <a:noAutofit/>
          </a:bodyPr>
          <a:lstStyle/>
          <a:p>
            <a:pPr algn="ctr"/>
            <a:r>
              <a:rPr lang="da-DK" sz="3600" i="1" dirty="0" err="1"/>
              <a:t>Why</a:t>
            </a:r>
            <a:endParaRPr lang="da-DK" sz="3600" i="1" dirty="0"/>
          </a:p>
          <a:p>
            <a:pPr algn="ctr"/>
            <a:r>
              <a:rPr lang="da-DK" sz="3600" dirty="0"/>
              <a:t>Is Public </a:t>
            </a:r>
            <a:r>
              <a:rPr lang="da-DK" sz="3600" dirty="0" err="1"/>
              <a:t>Sector</a:t>
            </a:r>
            <a:r>
              <a:rPr lang="da-DK" sz="3600" dirty="0"/>
              <a:t> </a:t>
            </a:r>
            <a:r>
              <a:rPr lang="da-DK" sz="3600" dirty="0" err="1"/>
              <a:t>Sexy</a:t>
            </a:r>
            <a:endParaRPr lang="da-DK" sz="3600" dirty="0"/>
          </a:p>
          <a:p>
            <a:pPr algn="ctr"/>
            <a:r>
              <a:rPr lang="da-DK" sz="3600" i="1" dirty="0"/>
              <a:t>for </a:t>
            </a:r>
            <a:r>
              <a:rPr lang="da-DK" sz="3600" i="1" dirty="0" err="1"/>
              <a:t>your</a:t>
            </a:r>
            <a:r>
              <a:rPr lang="da-DK" sz="3600" i="1" dirty="0"/>
              <a:t> Future Managers</a:t>
            </a:r>
          </a:p>
        </p:txBody>
      </p:sp>
      <p:sp>
        <p:nvSpPr>
          <p:cNvPr id="3" name="Titel 2"/>
          <p:cNvSpPr>
            <a:spLocks noGrp="1"/>
          </p:cNvSpPr>
          <p:nvPr>
            <p:ph type="ctrTitle"/>
          </p:nvPr>
        </p:nvSpPr>
        <p:spPr>
          <a:xfrm>
            <a:off x="1187624" y="1556792"/>
            <a:ext cx="7309288" cy="907609"/>
          </a:xfrm>
        </p:spPr>
        <p:txBody>
          <a:bodyPr/>
          <a:lstStyle/>
          <a:p>
            <a:r>
              <a:rPr lang="da-DK" b="1" dirty="0"/>
              <a:t>The </a:t>
            </a:r>
            <a:r>
              <a:rPr lang="da-DK" b="1" dirty="0" err="1"/>
              <a:t>Key</a:t>
            </a:r>
            <a:r>
              <a:rPr lang="da-DK" b="1" dirty="0"/>
              <a:t> </a:t>
            </a:r>
            <a:r>
              <a:rPr lang="da-DK" b="1" dirty="0" err="1"/>
              <a:t>Issue</a:t>
            </a:r>
            <a:r>
              <a:rPr lang="da-DK" dirty="0"/>
              <a:t>:</a:t>
            </a:r>
          </a:p>
        </p:txBody>
      </p:sp>
      <p:sp>
        <p:nvSpPr>
          <p:cNvPr id="6" name="Pladsholder til indhold 5"/>
          <p:cNvSpPr>
            <a:spLocks noGrp="1"/>
          </p:cNvSpPr>
          <p:nvPr>
            <p:ph sz="quarter" idx="11"/>
          </p:nvPr>
        </p:nvSpPr>
        <p:spPr>
          <a:xfrm>
            <a:off x="1259632" y="6165304"/>
            <a:ext cx="7292417" cy="315328"/>
          </a:xfrm>
        </p:spPr>
        <p:txBody>
          <a:bodyPr/>
          <a:lstStyle/>
          <a:p>
            <a:r>
              <a:rPr lang="da-DK" sz="1600" dirty="0" err="1"/>
              <a:t>Because</a:t>
            </a:r>
            <a:r>
              <a:rPr lang="da-DK" sz="1600" dirty="0"/>
              <a:t> Public </a:t>
            </a:r>
            <a:r>
              <a:rPr lang="da-DK" sz="1600" dirty="0" err="1"/>
              <a:t>Sector</a:t>
            </a:r>
            <a:r>
              <a:rPr lang="da-DK" sz="1600" dirty="0"/>
              <a:t> is </a:t>
            </a:r>
            <a:r>
              <a:rPr lang="da-DK" sz="1600" dirty="0" err="1"/>
              <a:t>about</a:t>
            </a:r>
            <a:r>
              <a:rPr lang="da-DK" sz="1600" dirty="0"/>
              <a:t> all of </a:t>
            </a:r>
            <a:r>
              <a:rPr lang="da-DK" sz="1600" dirty="0" err="1"/>
              <a:t>us</a:t>
            </a:r>
            <a:r>
              <a:rPr lang="da-DK" sz="1600" dirty="0"/>
              <a:t> – </a:t>
            </a:r>
            <a:r>
              <a:rPr lang="da-DK" sz="1600" dirty="0" err="1"/>
              <a:t>me</a:t>
            </a:r>
            <a:r>
              <a:rPr lang="da-DK" sz="1600" dirty="0"/>
              <a:t> and </a:t>
            </a:r>
            <a:r>
              <a:rPr lang="da-DK" sz="1600" dirty="0" err="1"/>
              <a:t>you</a:t>
            </a:r>
            <a:r>
              <a:rPr lang="da-DK" sz="1600" dirty="0"/>
              <a:t> – </a:t>
            </a:r>
            <a:r>
              <a:rPr lang="da-DK" sz="1600" dirty="0" err="1"/>
              <a:t>around</a:t>
            </a:r>
            <a:r>
              <a:rPr lang="da-DK" sz="1600" dirty="0"/>
              <a:t> the globe</a:t>
            </a:r>
          </a:p>
        </p:txBody>
      </p:sp>
    </p:spTree>
    <p:extLst>
      <p:ext uri="{BB962C8B-B14F-4D97-AF65-F5344CB8AC3E}">
        <p14:creationId xmlns:p14="http://schemas.microsoft.com/office/powerpoint/2010/main" val="258672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sz="quarter" idx="10"/>
          </p:nvPr>
        </p:nvSpPr>
        <p:spPr>
          <a:xfrm>
            <a:off x="1187450" y="1484313"/>
            <a:ext cx="7369695" cy="4076894"/>
          </a:xfrm>
        </p:spPr>
        <p:txBody>
          <a:bodyPr/>
          <a:lstStyle/>
          <a:p>
            <a:pPr marL="285750" indent="-285750">
              <a:spcBef>
                <a:spcPct val="50000"/>
              </a:spcBef>
              <a:buClr>
                <a:srgbClr val="FF6600"/>
              </a:buClr>
              <a:buSzPct val="75000"/>
              <a:buFont typeface="Wingdings" charset="2"/>
              <a:buChar char="u"/>
              <a:defRPr/>
            </a:pPr>
            <a:r>
              <a:rPr lang="en-GB" dirty="0">
                <a:solidFill>
                  <a:schemeClr val="tx1"/>
                </a:solidFill>
                <a:latin typeface="Arial" charset="0"/>
                <a:cs typeface="Helvetica" charset="0"/>
              </a:rPr>
              <a:t>Founded in Sweden in 1967 we are pioneers in understanding the       relationship between people and organisational success</a:t>
            </a:r>
          </a:p>
          <a:p>
            <a:pPr marL="285750" indent="-285750">
              <a:spcBef>
                <a:spcPct val="50000"/>
              </a:spcBef>
              <a:buClr>
                <a:srgbClr val="FF6600"/>
              </a:buClr>
              <a:buSzPct val="75000"/>
              <a:buFont typeface="Wingdings" charset="2"/>
              <a:buChar char="u"/>
              <a:defRPr/>
            </a:pPr>
            <a:r>
              <a:rPr lang="en-GB" dirty="0">
                <a:solidFill>
                  <a:schemeClr val="tx1"/>
                </a:solidFill>
                <a:latin typeface="Arial" charset="0"/>
                <a:cs typeface="Helvetica" charset="0"/>
              </a:rPr>
              <a:t>Independent. Organically-grown. More than 700 consultants worldwide, across 75 offices in 21 countries on 4 continents</a:t>
            </a:r>
          </a:p>
          <a:p>
            <a:pPr marL="285750" indent="-285750">
              <a:spcBef>
                <a:spcPct val="50000"/>
              </a:spcBef>
              <a:buClr>
                <a:srgbClr val="FF6600"/>
              </a:buClr>
              <a:buSzPct val="75000"/>
              <a:buFont typeface="Wingdings" charset="2"/>
              <a:buChar char="u"/>
              <a:defRPr/>
            </a:pPr>
            <a:r>
              <a:rPr lang="en-GB" dirty="0">
                <a:solidFill>
                  <a:schemeClr val="tx1"/>
                </a:solidFill>
                <a:latin typeface="Arial" charset="0"/>
                <a:cs typeface="Helvetica" charset="0"/>
              </a:rPr>
              <a:t>Our people are organisational orientated, hands-on, focused and backed up by best-in-class intellectual property</a:t>
            </a:r>
          </a:p>
          <a:p>
            <a:pPr marL="285750" indent="-285750">
              <a:spcBef>
                <a:spcPct val="50000"/>
              </a:spcBef>
              <a:buClr>
                <a:srgbClr val="FF6600"/>
              </a:buClr>
              <a:buSzPct val="75000"/>
              <a:buFont typeface="Wingdings" charset="2"/>
              <a:buChar char="u"/>
              <a:defRPr/>
            </a:pPr>
            <a:r>
              <a:rPr lang="en-GB" dirty="0">
                <a:solidFill>
                  <a:schemeClr val="tx1"/>
                </a:solidFill>
                <a:latin typeface="Arial" charset="0"/>
                <a:cs typeface="Helvetica" charset="0"/>
              </a:rPr>
              <a:t>Each year, we improve the performance of over 3,000 clients through improving the capability of their people</a:t>
            </a:r>
          </a:p>
          <a:p>
            <a:pPr marL="285750" indent="-285750">
              <a:spcBef>
                <a:spcPct val="50000"/>
              </a:spcBef>
              <a:spcAft>
                <a:spcPts val="600"/>
              </a:spcAft>
              <a:buClr>
                <a:srgbClr val="FF6600"/>
              </a:buClr>
              <a:buSzPct val="75000"/>
              <a:buFont typeface="Wingdings" charset="2"/>
              <a:buChar char="u"/>
              <a:defRPr/>
            </a:pPr>
            <a:r>
              <a:rPr lang="en-GB" dirty="0">
                <a:solidFill>
                  <a:schemeClr val="tx1"/>
                </a:solidFill>
                <a:latin typeface="Arial" charset="0"/>
                <a:cs typeface="Helvetica" charset="0"/>
              </a:rPr>
              <a:t>We have a consistent global approach.</a:t>
            </a:r>
          </a:p>
          <a:p>
            <a:pPr marL="0" indent="0">
              <a:spcBef>
                <a:spcPts val="600"/>
              </a:spcBef>
              <a:buNone/>
              <a:defRPr/>
            </a:pPr>
            <a:r>
              <a:rPr lang="en-GB" b="1" dirty="0">
                <a:solidFill>
                  <a:schemeClr val="tx1"/>
                </a:solidFill>
                <a:latin typeface="Helvetica Neue Bold Condensed" charset="0"/>
                <a:cs typeface="Helvetica" charset="0"/>
              </a:rPr>
              <a:t>We believe</a:t>
            </a:r>
            <a:endParaRPr lang="en-GB" dirty="0">
              <a:solidFill>
                <a:schemeClr val="tx1"/>
              </a:solidFill>
              <a:latin typeface="Arial" charset="0"/>
              <a:cs typeface="Helvetica" charset="0"/>
            </a:endParaRPr>
          </a:p>
          <a:p>
            <a:pPr marL="285750" indent="-285750">
              <a:spcBef>
                <a:spcPct val="50000"/>
              </a:spcBef>
              <a:buClr>
                <a:srgbClr val="FF6600"/>
              </a:buClr>
              <a:buSzPct val="75000"/>
              <a:buFont typeface="Wingdings" charset="2"/>
              <a:buChar char="u"/>
              <a:defRPr/>
            </a:pPr>
            <a:r>
              <a:rPr lang="en-GB" dirty="0">
                <a:solidFill>
                  <a:schemeClr val="tx1"/>
                </a:solidFill>
                <a:latin typeface="Arial" charset="0"/>
                <a:cs typeface="Helvetica" charset="0"/>
              </a:rPr>
              <a:t>We can improve your results by focusing on your business needs and people capability</a:t>
            </a:r>
          </a:p>
          <a:p>
            <a:pPr marL="285750" indent="-285750">
              <a:spcBef>
                <a:spcPct val="50000"/>
              </a:spcBef>
              <a:buClr>
                <a:srgbClr val="FF6600"/>
              </a:buClr>
              <a:buSzPct val="75000"/>
              <a:buFont typeface="Wingdings" charset="2"/>
              <a:buChar char="u"/>
              <a:defRPr/>
            </a:pPr>
            <a:r>
              <a:rPr lang="en-GB" dirty="0">
                <a:solidFill>
                  <a:schemeClr val="tx1"/>
                </a:solidFill>
                <a:latin typeface="Arial" charset="0"/>
                <a:cs typeface="Helvetica" charset="0"/>
              </a:rPr>
              <a:t>The right people make great things happen.</a:t>
            </a:r>
          </a:p>
          <a:p>
            <a:pPr marL="95250" indent="-95250">
              <a:buFont typeface="Arial" charset="0"/>
              <a:buChar char="•"/>
              <a:defRPr/>
            </a:pPr>
            <a:endParaRPr lang="en-GB" dirty="0">
              <a:solidFill>
                <a:schemeClr val="tx1"/>
              </a:solidFill>
              <a:latin typeface="Arial" charset="0"/>
              <a:cs typeface="Helvetica" charset="0"/>
            </a:endParaRPr>
          </a:p>
        </p:txBody>
      </p:sp>
      <p:sp>
        <p:nvSpPr>
          <p:cNvPr id="3" name="Pladsholder til indhold 2"/>
          <p:cNvSpPr>
            <a:spLocks noGrp="1"/>
          </p:cNvSpPr>
          <p:nvPr>
            <p:ph sz="quarter" idx="12"/>
          </p:nvPr>
        </p:nvSpPr>
        <p:spPr>
          <a:xfrm>
            <a:off x="1403648" y="6309320"/>
            <a:ext cx="7368194" cy="288032"/>
          </a:xfrm>
        </p:spPr>
        <p:txBody>
          <a:bodyPr/>
          <a:lstStyle/>
          <a:p>
            <a:r>
              <a:rPr lang="da-DK" sz="1600" i="1" dirty="0"/>
              <a:t>Christian Kofoed-Enevoldsen, Sebastian Volkers, Susanne </a:t>
            </a:r>
            <a:r>
              <a:rPr lang="da-DK" sz="1600" i="1" dirty="0" err="1"/>
              <a:t>Bentkjaer</a:t>
            </a:r>
            <a:endParaRPr lang="da-DK" sz="1600" i="1" dirty="0"/>
          </a:p>
        </p:txBody>
      </p:sp>
      <p:sp>
        <p:nvSpPr>
          <p:cNvPr id="6146" name="Rectangle 5"/>
          <p:cNvSpPr>
            <a:spLocks noChangeArrowheads="1"/>
          </p:cNvSpPr>
          <p:nvPr/>
        </p:nvSpPr>
        <p:spPr bwMode="auto">
          <a:xfrm>
            <a:off x="1187450" y="908050"/>
            <a:ext cx="66913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GB" sz="2800">
                <a:solidFill>
                  <a:srgbClr val="1B3083"/>
                </a:solidFill>
                <a:latin typeface="Arial" charset="0"/>
                <a:cs typeface="Helvetica" charset="0"/>
              </a:rPr>
              <a:t>Who we are</a:t>
            </a:r>
          </a:p>
        </p:txBody>
      </p:sp>
    </p:spTree>
    <p:extLst>
      <p:ext uri="{BB962C8B-B14F-4D97-AF65-F5344CB8AC3E}">
        <p14:creationId xmlns:p14="http://schemas.microsoft.com/office/powerpoint/2010/main" val="489879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450850" y="3594100"/>
            <a:ext cx="2743200" cy="6096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Tx/>
              <a:buFontTx/>
              <a:buNone/>
            </a:pPr>
            <a:endParaRPr lang="de-DE" sz="1400" i="1">
              <a:latin typeface="Georgia" charset="0"/>
              <a:cs typeface="Arial" charset="0"/>
            </a:endParaRPr>
          </a:p>
        </p:txBody>
      </p:sp>
      <p:sp>
        <p:nvSpPr>
          <p:cNvPr id="6" name="AutoShape 6"/>
          <p:cNvSpPr>
            <a:spLocks noChangeArrowheads="1"/>
          </p:cNvSpPr>
          <p:nvPr/>
        </p:nvSpPr>
        <p:spPr bwMode="auto">
          <a:xfrm>
            <a:off x="1230313" y="5861050"/>
            <a:ext cx="3817937" cy="5921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Tx/>
              <a:buFontTx/>
              <a:buNone/>
            </a:pPr>
            <a:endParaRPr lang="de-DE" sz="1400" i="1">
              <a:latin typeface="Georgia" charset="0"/>
              <a:cs typeface="Arial" charset="0"/>
            </a:endParaRPr>
          </a:p>
        </p:txBody>
      </p:sp>
      <p:sp>
        <p:nvSpPr>
          <p:cNvPr id="7" name="Tekstboks 1"/>
          <p:cNvSpPr txBox="1">
            <a:spLocks noChangeArrowheads="1"/>
          </p:cNvSpPr>
          <p:nvPr/>
        </p:nvSpPr>
        <p:spPr bwMode="auto">
          <a:xfrm>
            <a:off x="1042988" y="620713"/>
            <a:ext cx="5715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HelveticaNeue LT 65 Medium" charset="0"/>
                <a:ea typeface="ＭＳ Ｐゴシック" charset="0"/>
                <a:cs typeface="ＭＳ Ｐゴシック" charset="0"/>
              </a:defRPr>
            </a:lvl1pPr>
            <a:lvl2pPr marL="742950" indent="-285750" eaLnBrk="0" hangingPunct="0">
              <a:defRPr sz="1600">
                <a:solidFill>
                  <a:schemeClr val="tx1"/>
                </a:solidFill>
                <a:latin typeface="HelveticaNeue LT 65 Medium" charset="0"/>
                <a:ea typeface="ＭＳ Ｐゴシック" charset="0"/>
              </a:defRPr>
            </a:lvl2pPr>
            <a:lvl3pPr marL="1143000" indent="-228600" eaLnBrk="0" hangingPunct="0">
              <a:defRPr sz="1600">
                <a:solidFill>
                  <a:schemeClr val="tx1"/>
                </a:solidFill>
                <a:latin typeface="HelveticaNeue LT 65 Medium" charset="0"/>
                <a:ea typeface="ＭＳ Ｐゴシック" charset="0"/>
              </a:defRPr>
            </a:lvl3pPr>
            <a:lvl4pPr marL="1600200" indent="-228600" eaLnBrk="0" hangingPunct="0">
              <a:defRPr sz="1600">
                <a:solidFill>
                  <a:schemeClr val="tx1"/>
                </a:solidFill>
                <a:latin typeface="HelveticaNeue LT 65 Medium" charset="0"/>
                <a:ea typeface="ＭＳ Ｐゴシック" charset="0"/>
              </a:defRPr>
            </a:lvl4pPr>
            <a:lvl5pPr marL="2057400" indent="-228600" eaLnBrk="0" hangingPunct="0">
              <a:defRPr sz="1600">
                <a:solidFill>
                  <a:schemeClr val="tx1"/>
                </a:solidFill>
                <a:latin typeface="HelveticaNeue LT 65 Medium" charset="0"/>
                <a:ea typeface="ＭＳ Ｐゴシック" charset="0"/>
              </a:defRPr>
            </a:lvl5pPr>
            <a:lvl6pPr marL="2514600" indent="-228600" eaLnBrk="0" fontAlgn="base" hangingPunct="0">
              <a:spcBef>
                <a:spcPct val="70000"/>
              </a:spcBef>
              <a:spcAft>
                <a:spcPct val="0"/>
              </a:spcAft>
              <a:buClr>
                <a:schemeClr val="bg2"/>
              </a:buClr>
              <a:buFont typeface="HelveticaNeue LT 65 Medium" charset="0"/>
              <a:buChar char=" "/>
              <a:defRPr sz="1600">
                <a:solidFill>
                  <a:schemeClr val="tx1"/>
                </a:solidFill>
                <a:latin typeface="HelveticaNeue LT 65 Medium" charset="0"/>
                <a:ea typeface="ＭＳ Ｐゴシック" charset="0"/>
              </a:defRPr>
            </a:lvl6pPr>
            <a:lvl7pPr marL="2971800" indent="-228600" eaLnBrk="0" fontAlgn="base" hangingPunct="0">
              <a:spcBef>
                <a:spcPct val="70000"/>
              </a:spcBef>
              <a:spcAft>
                <a:spcPct val="0"/>
              </a:spcAft>
              <a:buClr>
                <a:schemeClr val="bg2"/>
              </a:buClr>
              <a:buFont typeface="HelveticaNeue LT 65 Medium" charset="0"/>
              <a:buChar char=" "/>
              <a:defRPr sz="1600">
                <a:solidFill>
                  <a:schemeClr val="tx1"/>
                </a:solidFill>
                <a:latin typeface="HelveticaNeue LT 65 Medium" charset="0"/>
                <a:ea typeface="ＭＳ Ｐゴシック" charset="0"/>
              </a:defRPr>
            </a:lvl7pPr>
            <a:lvl8pPr marL="3429000" indent="-228600" eaLnBrk="0" fontAlgn="base" hangingPunct="0">
              <a:spcBef>
                <a:spcPct val="70000"/>
              </a:spcBef>
              <a:spcAft>
                <a:spcPct val="0"/>
              </a:spcAft>
              <a:buClr>
                <a:schemeClr val="bg2"/>
              </a:buClr>
              <a:buFont typeface="HelveticaNeue LT 65 Medium" charset="0"/>
              <a:buChar char=" "/>
              <a:defRPr sz="1600">
                <a:solidFill>
                  <a:schemeClr val="tx1"/>
                </a:solidFill>
                <a:latin typeface="HelveticaNeue LT 65 Medium" charset="0"/>
                <a:ea typeface="ＭＳ Ｐゴシック" charset="0"/>
              </a:defRPr>
            </a:lvl8pPr>
            <a:lvl9pPr marL="3886200" indent="-228600" eaLnBrk="0" fontAlgn="base" hangingPunct="0">
              <a:spcBef>
                <a:spcPct val="70000"/>
              </a:spcBef>
              <a:spcAft>
                <a:spcPct val="0"/>
              </a:spcAft>
              <a:buClr>
                <a:schemeClr val="bg2"/>
              </a:buClr>
              <a:buFont typeface="HelveticaNeue LT 65 Medium" charset="0"/>
              <a:buChar char=" "/>
              <a:defRPr sz="1600">
                <a:solidFill>
                  <a:schemeClr val="tx1"/>
                </a:solidFill>
                <a:latin typeface="HelveticaNeue LT 65 Medium" charset="0"/>
                <a:ea typeface="ＭＳ Ｐゴシック" charset="0"/>
              </a:defRPr>
            </a:lvl9pPr>
          </a:lstStyle>
          <a:p>
            <a:pPr eaLnBrk="1" hangingPunct="1"/>
            <a:r>
              <a:rPr lang="en-GB" sz="2800" dirty="0">
                <a:solidFill>
                  <a:srgbClr val="133D8D"/>
                </a:solidFill>
                <a:cs typeface="Arial" charset="0"/>
              </a:rPr>
              <a:t>Mercuri </a:t>
            </a:r>
            <a:r>
              <a:rPr lang="en-GB" sz="2800" dirty="0" err="1">
                <a:solidFill>
                  <a:srgbClr val="133D8D"/>
                </a:solidFill>
                <a:cs typeface="Arial" charset="0"/>
              </a:rPr>
              <a:t>Urval’s</a:t>
            </a:r>
            <a:r>
              <a:rPr lang="en-GB" sz="2800" dirty="0">
                <a:solidFill>
                  <a:srgbClr val="133D8D"/>
                </a:solidFill>
                <a:cs typeface="Arial" charset="0"/>
              </a:rPr>
              <a:t> Global Reach</a:t>
            </a:r>
          </a:p>
        </p:txBody>
      </p:sp>
      <p:pic>
        <p:nvPicPr>
          <p:cNvPr id="8" name="Billede 7" descr="MU world presence map_Nov 20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268413"/>
            <a:ext cx="767873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559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4" descr="EC_log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725144"/>
            <a:ext cx="1131887"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4" descr="ecblogo-new_EN_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5157192"/>
            <a:ext cx="2085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730375"/>
            <a:ext cx="37798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4365104"/>
            <a:ext cx="199231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6" name="Tekstboks 1"/>
          <p:cNvSpPr txBox="1">
            <a:spLocks noChangeArrowheads="1"/>
          </p:cNvSpPr>
          <p:nvPr/>
        </p:nvSpPr>
        <p:spPr bwMode="auto">
          <a:xfrm>
            <a:off x="990600" y="6858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HelveticaNeue LT 65 Medium" charset="0"/>
                <a:ea typeface="ＭＳ Ｐゴシック" charset="0"/>
                <a:cs typeface="ＭＳ Ｐゴシック" charset="0"/>
              </a:defRPr>
            </a:lvl1pPr>
            <a:lvl2pPr marL="742950" indent="-285750" eaLnBrk="0" hangingPunct="0">
              <a:defRPr sz="1600">
                <a:solidFill>
                  <a:schemeClr val="tx1"/>
                </a:solidFill>
                <a:latin typeface="HelveticaNeue LT 65 Medium" charset="0"/>
                <a:ea typeface="ＭＳ Ｐゴシック" charset="0"/>
              </a:defRPr>
            </a:lvl2pPr>
            <a:lvl3pPr marL="1143000" indent="-228600" eaLnBrk="0" hangingPunct="0">
              <a:defRPr sz="1600">
                <a:solidFill>
                  <a:schemeClr val="tx1"/>
                </a:solidFill>
                <a:latin typeface="HelveticaNeue LT 65 Medium" charset="0"/>
                <a:ea typeface="ＭＳ Ｐゴシック" charset="0"/>
              </a:defRPr>
            </a:lvl3pPr>
            <a:lvl4pPr marL="1600200" indent="-228600" eaLnBrk="0" hangingPunct="0">
              <a:defRPr sz="1600">
                <a:solidFill>
                  <a:schemeClr val="tx1"/>
                </a:solidFill>
                <a:latin typeface="HelveticaNeue LT 65 Medium" charset="0"/>
                <a:ea typeface="ＭＳ Ｐゴシック" charset="0"/>
              </a:defRPr>
            </a:lvl4pPr>
            <a:lvl5pPr marL="2057400" indent="-228600" eaLnBrk="0" hangingPunct="0">
              <a:defRPr sz="1600">
                <a:solidFill>
                  <a:schemeClr val="tx1"/>
                </a:solidFill>
                <a:latin typeface="HelveticaNeue LT 65 Medium" charset="0"/>
                <a:ea typeface="ＭＳ Ｐゴシック" charset="0"/>
              </a:defRPr>
            </a:lvl5pPr>
            <a:lvl6pPr marL="2514600" indent="-228600" eaLnBrk="0" fontAlgn="base" hangingPunct="0">
              <a:spcBef>
                <a:spcPct val="70000"/>
              </a:spcBef>
              <a:spcAft>
                <a:spcPct val="0"/>
              </a:spcAft>
              <a:buClr>
                <a:schemeClr val="bg2"/>
              </a:buClr>
              <a:buFont typeface="HelveticaNeue LT 65 Medium" charset="0"/>
              <a:buChar char=" "/>
              <a:defRPr sz="1600">
                <a:solidFill>
                  <a:schemeClr val="tx1"/>
                </a:solidFill>
                <a:latin typeface="HelveticaNeue LT 65 Medium" charset="0"/>
                <a:ea typeface="ＭＳ Ｐゴシック" charset="0"/>
              </a:defRPr>
            </a:lvl6pPr>
            <a:lvl7pPr marL="2971800" indent="-228600" eaLnBrk="0" fontAlgn="base" hangingPunct="0">
              <a:spcBef>
                <a:spcPct val="70000"/>
              </a:spcBef>
              <a:spcAft>
                <a:spcPct val="0"/>
              </a:spcAft>
              <a:buClr>
                <a:schemeClr val="bg2"/>
              </a:buClr>
              <a:buFont typeface="HelveticaNeue LT 65 Medium" charset="0"/>
              <a:buChar char=" "/>
              <a:defRPr sz="1600">
                <a:solidFill>
                  <a:schemeClr val="tx1"/>
                </a:solidFill>
                <a:latin typeface="HelveticaNeue LT 65 Medium" charset="0"/>
                <a:ea typeface="ＭＳ Ｐゴシック" charset="0"/>
              </a:defRPr>
            </a:lvl7pPr>
            <a:lvl8pPr marL="3429000" indent="-228600" eaLnBrk="0" fontAlgn="base" hangingPunct="0">
              <a:spcBef>
                <a:spcPct val="70000"/>
              </a:spcBef>
              <a:spcAft>
                <a:spcPct val="0"/>
              </a:spcAft>
              <a:buClr>
                <a:schemeClr val="bg2"/>
              </a:buClr>
              <a:buFont typeface="HelveticaNeue LT 65 Medium" charset="0"/>
              <a:buChar char=" "/>
              <a:defRPr sz="1600">
                <a:solidFill>
                  <a:schemeClr val="tx1"/>
                </a:solidFill>
                <a:latin typeface="HelveticaNeue LT 65 Medium" charset="0"/>
                <a:ea typeface="ＭＳ Ｐゴシック" charset="0"/>
              </a:defRPr>
            </a:lvl8pPr>
            <a:lvl9pPr marL="3886200" indent="-228600" eaLnBrk="0" fontAlgn="base" hangingPunct="0">
              <a:spcBef>
                <a:spcPct val="70000"/>
              </a:spcBef>
              <a:spcAft>
                <a:spcPct val="0"/>
              </a:spcAft>
              <a:buClr>
                <a:schemeClr val="bg2"/>
              </a:buClr>
              <a:buFont typeface="HelveticaNeue LT 65 Medium" charset="0"/>
              <a:buChar char=" "/>
              <a:defRPr sz="1600">
                <a:solidFill>
                  <a:schemeClr val="tx1"/>
                </a:solidFill>
                <a:latin typeface="HelveticaNeue LT 65 Medium" charset="0"/>
                <a:ea typeface="ＭＳ Ｐゴシック" charset="0"/>
              </a:defRPr>
            </a:lvl9pPr>
          </a:lstStyle>
          <a:p>
            <a:pPr eaLnBrk="1" hangingPunct="1"/>
            <a:r>
              <a:rPr lang="en-GB" sz="2800" dirty="0">
                <a:solidFill>
                  <a:srgbClr val="133D8D"/>
                </a:solidFill>
                <a:cs typeface="Arial" charset="0"/>
              </a:rPr>
              <a:t>Major International Clients</a:t>
            </a:r>
          </a:p>
        </p:txBody>
      </p:sp>
      <p:pic>
        <p:nvPicPr>
          <p:cNvPr id="4" name="Billede 3"/>
          <p:cNvPicPr>
            <a:picLocks noChangeAspect="1"/>
          </p:cNvPicPr>
          <p:nvPr/>
        </p:nvPicPr>
        <p:blipFill>
          <a:blip r:embed="rId6"/>
          <a:stretch>
            <a:fillRect/>
          </a:stretch>
        </p:blipFill>
        <p:spPr>
          <a:xfrm>
            <a:off x="5652120" y="3212976"/>
            <a:ext cx="2455292" cy="785446"/>
          </a:xfrm>
          <a:prstGeom prst="rect">
            <a:avLst/>
          </a:prstGeom>
        </p:spPr>
      </p:pic>
      <p:pic>
        <p:nvPicPr>
          <p:cNvPr id="5" name="Billede 4"/>
          <p:cNvPicPr>
            <a:picLocks noChangeAspect="1"/>
          </p:cNvPicPr>
          <p:nvPr/>
        </p:nvPicPr>
        <p:blipFill>
          <a:blip r:embed="rId7"/>
          <a:stretch>
            <a:fillRect/>
          </a:stretch>
        </p:blipFill>
        <p:spPr>
          <a:xfrm>
            <a:off x="1763688" y="2492896"/>
            <a:ext cx="1368152" cy="978229"/>
          </a:xfrm>
          <a:prstGeom prst="rect">
            <a:avLst/>
          </a:prstGeom>
        </p:spPr>
      </p:pic>
      <p:pic>
        <p:nvPicPr>
          <p:cNvPr id="6" name="Billede 5"/>
          <p:cNvPicPr>
            <a:picLocks noChangeAspect="1"/>
          </p:cNvPicPr>
          <p:nvPr/>
        </p:nvPicPr>
        <p:blipFill>
          <a:blip r:embed="rId8"/>
          <a:stretch>
            <a:fillRect/>
          </a:stretch>
        </p:blipFill>
        <p:spPr>
          <a:xfrm>
            <a:off x="6012160" y="1700808"/>
            <a:ext cx="1779146" cy="1312120"/>
          </a:xfrm>
          <a:prstGeom prst="rect">
            <a:avLst/>
          </a:prstGeom>
        </p:spPr>
      </p:pic>
      <p:pic>
        <p:nvPicPr>
          <p:cNvPr id="7" name="Billede 6"/>
          <p:cNvPicPr>
            <a:picLocks noChangeAspect="1"/>
          </p:cNvPicPr>
          <p:nvPr/>
        </p:nvPicPr>
        <p:blipFill>
          <a:blip r:embed="rId9"/>
          <a:stretch>
            <a:fillRect/>
          </a:stretch>
        </p:blipFill>
        <p:spPr>
          <a:xfrm>
            <a:off x="3635896" y="2564904"/>
            <a:ext cx="860190" cy="1731268"/>
          </a:xfrm>
          <a:prstGeom prst="rect">
            <a:avLst/>
          </a:prstGeom>
        </p:spPr>
      </p:pic>
      <p:pic>
        <p:nvPicPr>
          <p:cNvPr id="8" name="Billede 7"/>
          <p:cNvPicPr>
            <a:picLocks noChangeAspect="1"/>
          </p:cNvPicPr>
          <p:nvPr/>
        </p:nvPicPr>
        <p:blipFill>
          <a:blip r:embed="rId10"/>
          <a:stretch>
            <a:fillRect/>
          </a:stretch>
        </p:blipFill>
        <p:spPr>
          <a:xfrm>
            <a:off x="971600" y="5301208"/>
            <a:ext cx="2065908" cy="1062656"/>
          </a:xfrm>
          <a:prstGeom prst="rect">
            <a:avLst/>
          </a:prstGeom>
        </p:spPr>
      </p:pic>
      <p:pic>
        <p:nvPicPr>
          <p:cNvPr id="9" name="Billede 8"/>
          <p:cNvPicPr>
            <a:picLocks noChangeAspect="1"/>
          </p:cNvPicPr>
          <p:nvPr/>
        </p:nvPicPr>
        <p:blipFill>
          <a:blip r:embed="rId11"/>
          <a:stretch>
            <a:fillRect/>
          </a:stretch>
        </p:blipFill>
        <p:spPr>
          <a:xfrm>
            <a:off x="5436096" y="4293096"/>
            <a:ext cx="1883296" cy="479307"/>
          </a:xfrm>
          <a:prstGeom prst="rect">
            <a:avLst/>
          </a:prstGeom>
        </p:spPr>
      </p:pic>
      <p:pic>
        <p:nvPicPr>
          <p:cNvPr id="11" name="Billede 10"/>
          <p:cNvPicPr>
            <a:picLocks noChangeAspect="1"/>
          </p:cNvPicPr>
          <p:nvPr/>
        </p:nvPicPr>
        <p:blipFill>
          <a:blip r:embed="rId12"/>
          <a:stretch>
            <a:fillRect/>
          </a:stretch>
        </p:blipFill>
        <p:spPr>
          <a:xfrm>
            <a:off x="755576" y="3573016"/>
            <a:ext cx="1506860" cy="884573"/>
          </a:xfrm>
          <a:prstGeom prst="rect">
            <a:avLst/>
          </a:prstGeom>
        </p:spPr>
      </p:pic>
    </p:spTree>
    <p:extLst>
      <p:ext uri="{BB962C8B-B14F-4D97-AF65-F5344CB8AC3E}">
        <p14:creationId xmlns:p14="http://schemas.microsoft.com/office/powerpoint/2010/main" val="1826701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ktangel 4"/>
          <p:cNvSpPr>
            <a:spLocks noChangeArrowheads="1"/>
          </p:cNvSpPr>
          <p:nvPr/>
        </p:nvSpPr>
        <p:spPr bwMode="auto">
          <a:xfrm>
            <a:off x="990600" y="6237288"/>
            <a:ext cx="67056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100"/>
              <a:t>We are pioneers in predicting the impact people will have on results</a:t>
            </a:r>
          </a:p>
        </p:txBody>
      </p:sp>
      <p:sp>
        <p:nvSpPr>
          <p:cNvPr id="16386" name="Rektangel 5"/>
          <p:cNvSpPr>
            <a:spLocks noChangeArrowheads="1"/>
          </p:cNvSpPr>
          <p:nvPr/>
        </p:nvSpPr>
        <p:spPr bwMode="auto">
          <a:xfrm>
            <a:off x="198438" y="6096000"/>
            <a:ext cx="914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ja-JP" altLang="en-GB" sz="3200" b="1">
                <a:solidFill>
                  <a:srgbClr val="DE7500"/>
                </a:solidFill>
                <a:latin typeface="Helvetica" charset="0"/>
              </a:rPr>
              <a:t>“</a:t>
            </a:r>
            <a:endParaRPr lang="en-GB" sz="3200">
              <a:latin typeface="Helvetica" charset="0"/>
            </a:endParaRPr>
          </a:p>
        </p:txBody>
      </p:sp>
      <p:sp>
        <p:nvSpPr>
          <p:cNvPr id="16387" name="Tekstboks 1"/>
          <p:cNvSpPr txBox="1">
            <a:spLocks noChangeArrowheads="1"/>
          </p:cNvSpPr>
          <p:nvPr/>
        </p:nvSpPr>
        <p:spPr bwMode="auto">
          <a:xfrm>
            <a:off x="990600" y="6858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r>
              <a:rPr lang="en-GB" sz="2800" dirty="0">
                <a:solidFill>
                  <a:srgbClr val="133D8D"/>
                </a:solidFill>
                <a:latin typeface="Arial" charset="0"/>
                <a:cs typeface="Arial" charset="0"/>
              </a:rPr>
              <a:t>Our </a:t>
            </a:r>
            <a:r>
              <a:rPr lang="en-GB" sz="2800" dirty="0">
                <a:solidFill>
                  <a:schemeClr val="tx2"/>
                </a:solidFill>
                <a:latin typeface="Arial" charset="0"/>
                <a:cs typeface="Arial" charset="0"/>
              </a:rPr>
              <a:t>Management Model</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68" y="1628800"/>
            <a:ext cx="79930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felt 1"/>
          <p:cNvSpPr txBox="1"/>
          <p:nvPr/>
        </p:nvSpPr>
        <p:spPr>
          <a:xfrm>
            <a:off x="971550" y="4089400"/>
            <a:ext cx="7200900" cy="2400300"/>
          </a:xfrm>
          <a:prstGeom prst="rect">
            <a:avLst/>
          </a:prstGeom>
          <a:noFill/>
        </p:spPr>
        <p:txBody>
          <a:bodyPr>
            <a:spAutoFit/>
          </a:bodyPr>
          <a:lstStyle/>
          <a:p>
            <a:pPr marL="285750" indent="-285750" algn="l">
              <a:buClr>
                <a:srgbClr val="FF6600"/>
              </a:buClr>
              <a:buSzPct val="75000"/>
              <a:buFont typeface="Wingdings" charset="2"/>
              <a:buChar char="u"/>
              <a:defRPr/>
            </a:pPr>
            <a:r>
              <a:rPr lang="en-GB" sz="1800" dirty="0">
                <a:solidFill>
                  <a:schemeClr val="tx1"/>
                </a:solidFill>
                <a:latin typeface="Arial"/>
                <a:cs typeface="Arial"/>
              </a:rPr>
              <a:t>The individual profile – Knowledge, skills, experience and attributes (personality, motivation and skills) - has a decisive influence on the level and direction of the actual behaviour </a:t>
            </a:r>
            <a:endParaRPr lang="da-DK" sz="1800" dirty="0">
              <a:solidFill>
                <a:schemeClr val="tx1"/>
              </a:solidFill>
              <a:latin typeface="Arial"/>
              <a:cs typeface="Arial"/>
            </a:endParaRPr>
          </a:p>
          <a:p>
            <a:pPr marL="285750" indent="-285750" algn="l">
              <a:buClr>
                <a:srgbClr val="FF6600"/>
              </a:buClr>
              <a:buSzPct val="75000"/>
              <a:buFont typeface="Wingdings" charset="2"/>
              <a:buChar char="u"/>
              <a:defRPr/>
            </a:pPr>
            <a:r>
              <a:rPr lang="en-GB" sz="1800" dirty="0">
                <a:solidFill>
                  <a:schemeClr val="tx1"/>
                </a:solidFill>
                <a:latin typeface="Arial"/>
                <a:cs typeface="Arial"/>
              </a:rPr>
              <a:t>A employee’s development in behavioural terms is directly related to the development of insight in his/her individual profile</a:t>
            </a:r>
            <a:endParaRPr lang="da-DK" sz="1800" dirty="0">
              <a:solidFill>
                <a:schemeClr val="tx1"/>
              </a:solidFill>
              <a:latin typeface="Arial"/>
              <a:cs typeface="Arial"/>
            </a:endParaRPr>
          </a:p>
          <a:p>
            <a:pPr marL="285750" indent="-285750" algn="l">
              <a:buClr>
                <a:srgbClr val="FF6600"/>
              </a:buClr>
              <a:buSzPct val="75000"/>
              <a:buFont typeface="Wingdings" charset="2"/>
              <a:buChar char="u"/>
              <a:defRPr/>
            </a:pPr>
            <a:r>
              <a:rPr lang="en-GB" sz="1800" dirty="0">
                <a:solidFill>
                  <a:schemeClr val="tx1"/>
                </a:solidFill>
                <a:latin typeface="Arial"/>
                <a:cs typeface="Arial"/>
              </a:rPr>
              <a:t>Employees develop their real impact faster by insight than by “trial and error”.</a:t>
            </a:r>
            <a:endParaRPr lang="da-DK" sz="1800" dirty="0">
              <a:solidFill>
                <a:schemeClr val="tx1"/>
              </a:solidFill>
              <a:latin typeface="Arial"/>
              <a:cs typeface="Arial"/>
            </a:endParaRPr>
          </a:p>
          <a:p>
            <a:pPr algn="l">
              <a:defRPr/>
            </a:pPr>
            <a:endParaRPr lang="da-DK" dirty="0">
              <a:cs typeface="Arial Unicode MS" charset="0"/>
            </a:endParaRPr>
          </a:p>
        </p:txBody>
      </p:sp>
    </p:spTree>
    <p:extLst>
      <p:ext uri="{BB962C8B-B14F-4D97-AF65-F5344CB8AC3E}">
        <p14:creationId xmlns:p14="http://schemas.microsoft.com/office/powerpoint/2010/main" val="2496190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0"/>
          </p:nvPr>
        </p:nvSpPr>
        <p:spPr>
          <a:xfrm>
            <a:off x="1259632" y="1484784"/>
            <a:ext cx="7369695" cy="4076894"/>
          </a:xfrm>
        </p:spPr>
        <p:txBody>
          <a:bodyPr/>
          <a:lstStyle/>
          <a:p>
            <a:pPr marL="0" indent="0">
              <a:spcBef>
                <a:spcPct val="50000"/>
              </a:spcBef>
              <a:buClr>
                <a:srgbClr val="FF6600"/>
              </a:buClr>
              <a:buSzPct val="75000"/>
              <a:buNone/>
              <a:defRPr/>
            </a:pPr>
            <a:endParaRPr lang="en-GB" dirty="0">
              <a:solidFill>
                <a:schemeClr val="tx1"/>
              </a:solidFill>
              <a:latin typeface="Arial" charset="0"/>
              <a:cs typeface="Helvetica" charset="0"/>
            </a:endParaRPr>
          </a:p>
          <a:p>
            <a:pPr>
              <a:spcBef>
                <a:spcPct val="50000"/>
              </a:spcBef>
              <a:spcAft>
                <a:spcPts val="600"/>
              </a:spcAft>
              <a:buClr>
                <a:srgbClr val="FF6600"/>
              </a:buClr>
              <a:buSzPct val="75000"/>
              <a:buFont typeface="Wingdings" charset="2"/>
              <a:buChar char="u"/>
              <a:defRPr/>
            </a:pPr>
            <a:r>
              <a:rPr lang="en-GB" sz="1600" dirty="0"/>
              <a:t>Executive Recruitment and Search</a:t>
            </a:r>
          </a:p>
          <a:p>
            <a:pPr>
              <a:spcBef>
                <a:spcPct val="50000"/>
              </a:spcBef>
              <a:spcAft>
                <a:spcPts val="600"/>
              </a:spcAft>
              <a:buClr>
                <a:srgbClr val="FF6600"/>
              </a:buClr>
              <a:buSzPct val="75000"/>
              <a:buFont typeface="Wingdings" charset="2"/>
              <a:buChar char="u"/>
              <a:defRPr/>
            </a:pPr>
            <a:r>
              <a:rPr lang="en-GB" sz="1600" dirty="0"/>
              <a:t>Management Assessment (as an input to selection)</a:t>
            </a:r>
          </a:p>
          <a:p>
            <a:pPr>
              <a:spcBef>
                <a:spcPct val="50000"/>
              </a:spcBef>
              <a:spcAft>
                <a:spcPts val="600"/>
              </a:spcAft>
              <a:buClr>
                <a:srgbClr val="FF6600"/>
              </a:buClr>
              <a:buSzPct val="75000"/>
              <a:buFont typeface="Wingdings" charset="2"/>
              <a:buChar char="u"/>
              <a:defRPr/>
            </a:pPr>
            <a:r>
              <a:rPr lang="en-GB" sz="1600" dirty="0"/>
              <a:t>Management Development Planning</a:t>
            </a:r>
          </a:p>
          <a:p>
            <a:pPr>
              <a:spcBef>
                <a:spcPct val="50000"/>
              </a:spcBef>
              <a:spcAft>
                <a:spcPts val="600"/>
              </a:spcAft>
              <a:buClr>
                <a:srgbClr val="FF6600"/>
              </a:buClr>
              <a:buSzPct val="75000"/>
              <a:buFont typeface="Wingdings" charset="2"/>
              <a:buChar char="u"/>
              <a:defRPr/>
            </a:pPr>
            <a:r>
              <a:rPr lang="en-GB" sz="1600" dirty="0"/>
              <a:t>Management Coaching</a:t>
            </a:r>
          </a:p>
          <a:p>
            <a:pPr>
              <a:spcBef>
                <a:spcPct val="50000"/>
              </a:spcBef>
              <a:spcAft>
                <a:spcPts val="600"/>
              </a:spcAft>
              <a:buClr>
                <a:srgbClr val="FF6600"/>
              </a:buClr>
              <a:buSzPct val="75000"/>
              <a:buFont typeface="Wingdings" charset="2"/>
              <a:buChar char="u"/>
              <a:defRPr/>
            </a:pPr>
            <a:r>
              <a:rPr lang="en-GB" sz="1600" dirty="0"/>
              <a:t>Management Team Coaching</a:t>
            </a:r>
          </a:p>
          <a:p>
            <a:pPr>
              <a:spcBef>
                <a:spcPct val="50000"/>
              </a:spcBef>
              <a:spcAft>
                <a:spcPts val="600"/>
              </a:spcAft>
              <a:buClr>
                <a:srgbClr val="FF6600"/>
              </a:buClr>
              <a:buSzPct val="75000"/>
              <a:buFont typeface="Wingdings" charset="2"/>
              <a:buChar char="u"/>
              <a:defRPr/>
            </a:pPr>
            <a:r>
              <a:rPr lang="en-GB" sz="1600" dirty="0"/>
              <a:t>Talent Coaching</a:t>
            </a:r>
          </a:p>
          <a:p>
            <a:pPr>
              <a:spcBef>
                <a:spcPct val="50000"/>
              </a:spcBef>
              <a:spcAft>
                <a:spcPts val="600"/>
              </a:spcAft>
              <a:buClr>
                <a:srgbClr val="FF6600"/>
              </a:buClr>
              <a:buSzPct val="75000"/>
              <a:buFont typeface="Wingdings" charset="2"/>
              <a:buChar char="u"/>
              <a:defRPr/>
            </a:pPr>
            <a:r>
              <a:rPr lang="en-GB" sz="1600" dirty="0"/>
              <a:t>Management Appraisal/360 Feedback</a:t>
            </a:r>
          </a:p>
          <a:p>
            <a:pPr>
              <a:spcBef>
                <a:spcPct val="50000"/>
              </a:spcBef>
              <a:spcAft>
                <a:spcPts val="600"/>
              </a:spcAft>
              <a:buClr>
                <a:srgbClr val="FF6600"/>
              </a:buClr>
              <a:buSzPct val="75000"/>
              <a:buFont typeface="Wingdings" charset="2"/>
              <a:buChar char="u"/>
              <a:defRPr/>
            </a:pPr>
            <a:r>
              <a:rPr lang="en-GB" sz="1600" dirty="0"/>
              <a:t>Team Management</a:t>
            </a:r>
          </a:p>
          <a:p>
            <a:pPr>
              <a:spcBef>
                <a:spcPct val="50000"/>
              </a:spcBef>
              <a:spcAft>
                <a:spcPts val="600"/>
              </a:spcAft>
              <a:buClr>
                <a:srgbClr val="FF6600"/>
              </a:buClr>
              <a:buSzPct val="75000"/>
              <a:buFont typeface="Wingdings" charset="2"/>
              <a:buChar char="u"/>
              <a:defRPr/>
            </a:pPr>
            <a:r>
              <a:rPr lang="en-GB" sz="1600" dirty="0"/>
              <a:t>Strategic HR (result based) </a:t>
            </a:r>
          </a:p>
          <a:p>
            <a:pPr>
              <a:spcBef>
                <a:spcPct val="50000"/>
              </a:spcBef>
              <a:spcAft>
                <a:spcPts val="600"/>
              </a:spcAft>
              <a:buClr>
                <a:srgbClr val="FF6600"/>
              </a:buClr>
              <a:buSzPct val="75000"/>
              <a:buFont typeface="Wingdings" charset="2"/>
              <a:buChar char="u"/>
              <a:defRPr/>
            </a:pPr>
            <a:r>
              <a:rPr lang="en-GB" sz="1600" dirty="0"/>
              <a:t>Management Audit (Stakeholder or Capability Analysis</a:t>
            </a:r>
            <a:r>
              <a:rPr lang="en-GB" dirty="0"/>
              <a:t>)</a:t>
            </a:r>
          </a:p>
          <a:p>
            <a:endParaRPr lang="en-GB" dirty="0"/>
          </a:p>
        </p:txBody>
      </p:sp>
      <p:sp>
        <p:nvSpPr>
          <p:cNvPr id="3" name="Titel 2"/>
          <p:cNvSpPr>
            <a:spLocks noGrp="1"/>
          </p:cNvSpPr>
          <p:nvPr>
            <p:ph type="title"/>
          </p:nvPr>
        </p:nvSpPr>
        <p:spPr/>
        <p:txBody>
          <a:bodyPr/>
          <a:lstStyle/>
          <a:p>
            <a:r>
              <a:rPr lang="en-GB" dirty="0"/>
              <a:t>Our Services to our Public Sector Clients</a:t>
            </a:r>
          </a:p>
        </p:txBody>
      </p:sp>
    </p:spTree>
    <p:extLst>
      <p:ext uri="{BB962C8B-B14F-4D97-AF65-F5344CB8AC3E}">
        <p14:creationId xmlns:p14="http://schemas.microsoft.com/office/powerpoint/2010/main" val="1934698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0"/>
          </p:nvPr>
        </p:nvSpPr>
        <p:spPr>
          <a:xfrm>
            <a:off x="1259632" y="1700808"/>
            <a:ext cx="7369695" cy="4425846"/>
          </a:xfrm>
        </p:spPr>
        <p:txBody>
          <a:bodyPr numCol="2" spcCol="72000"/>
          <a:lstStyle/>
          <a:p>
            <a:pPr marL="0" indent="0">
              <a:buNone/>
            </a:pPr>
            <a:r>
              <a:rPr lang="en-GB" b="1" dirty="0"/>
              <a:t>Geographical Level</a:t>
            </a:r>
            <a:endParaRPr lang="en-GB" dirty="0"/>
          </a:p>
          <a:p>
            <a:pPr>
              <a:spcBef>
                <a:spcPct val="50000"/>
              </a:spcBef>
              <a:spcAft>
                <a:spcPts val="600"/>
              </a:spcAft>
              <a:buClr>
                <a:srgbClr val="FF6600"/>
              </a:buClr>
              <a:buSzPct val="75000"/>
              <a:buFont typeface="Wingdings" charset="2"/>
              <a:buChar char="u"/>
              <a:defRPr/>
            </a:pPr>
            <a:r>
              <a:rPr lang="en-GB" dirty="0"/>
              <a:t>National government (ministries)</a:t>
            </a:r>
          </a:p>
          <a:p>
            <a:pPr>
              <a:spcBef>
                <a:spcPct val="50000"/>
              </a:spcBef>
              <a:spcAft>
                <a:spcPts val="600"/>
              </a:spcAft>
              <a:buClr>
                <a:srgbClr val="FF6600"/>
              </a:buClr>
              <a:buSzPct val="75000"/>
              <a:buFont typeface="Wingdings" charset="2"/>
              <a:buChar char="u"/>
              <a:defRPr/>
            </a:pPr>
            <a:r>
              <a:rPr lang="en-GB" dirty="0"/>
              <a:t>National agencies (highly specialised professional bodies)</a:t>
            </a:r>
          </a:p>
          <a:p>
            <a:pPr>
              <a:spcBef>
                <a:spcPct val="50000"/>
              </a:spcBef>
              <a:spcAft>
                <a:spcPts val="600"/>
              </a:spcAft>
              <a:buClr>
                <a:srgbClr val="FF6600"/>
              </a:buClr>
              <a:buSzPct val="75000"/>
              <a:buFont typeface="Wingdings" charset="2"/>
              <a:buChar char="u"/>
              <a:defRPr/>
            </a:pPr>
            <a:r>
              <a:rPr lang="en-GB" dirty="0"/>
              <a:t>Regional government and agencies </a:t>
            </a:r>
          </a:p>
          <a:p>
            <a:pPr>
              <a:spcBef>
                <a:spcPct val="50000"/>
              </a:spcBef>
              <a:spcAft>
                <a:spcPts val="600"/>
              </a:spcAft>
              <a:buClr>
                <a:srgbClr val="FF6600"/>
              </a:buClr>
              <a:buSzPct val="75000"/>
              <a:buFont typeface="Wingdings" charset="2"/>
              <a:buChar char="u"/>
              <a:defRPr/>
            </a:pPr>
            <a:r>
              <a:rPr lang="en-GB" dirty="0"/>
              <a:t>Local municipalities and institutions</a:t>
            </a:r>
          </a:p>
          <a:p>
            <a:pPr>
              <a:spcBef>
                <a:spcPct val="50000"/>
              </a:spcBef>
              <a:spcAft>
                <a:spcPts val="600"/>
              </a:spcAft>
              <a:buClr>
                <a:srgbClr val="FF6600"/>
              </a:buClr>
              <a:buSzPct val="75000"/>
              <a:buFont typeface="Wingdings" charset="2"/>
              <a:buChar char="u"/>
              <a:defRPr/>
            </a:pPr>
            <a:r>
              <a:rPr lang="en-GB" dirty="0"/>
              <a:t>International organisations</a:t>
            </a:r>
          </a:p>
          <a:p>
            <a:pPr>
              <a:spcBef>
                <a:spcPct val="50000"/>
              </a:spcBef>
              <a:spcAft>
                <a:spcPts val="600"/>
              </a:spcAft>
              <a:buClr>
                <a:srgbClr val="FF6600"/>
              </a:buClr>
              <a:buSzPct val="75000"/>
              <a:buFont typeface="Wingdings" charset="2"/>
              <a:buChar char="u"/>
              <a:defRPr/>
            </a:pPr>
            <a:r>
              <a:rPr lang="en-GB" dirty="0"/>
              <a:t>NGO´s</a:t>
            </a:r>
          </a:p>
          <a:p>
            <a:pPr marL="0" indent="0">
              <a:buNone/>
            </a:pPr>
            <a:r>
              <a:rPr lang="en-GB" b="1" dirty="0"/>
              <a:t>Professional Areas</a:t>
            </a:r>
            <a:endParaRPr lang="en-GB" dirty="0">
              <a:solidFill>
                <a:schemeClr val="tx1"/>
              </a:solidFill>
              <a:latin typeface="Arial" charset="0"/>
              <a:cs typeface="Helvetica" charset="0"/>
            </a:endParaRPr>
          </a:p>
          <a:p>
            <a:pPr>
              <a:spcBef>
                <a:spcPct val="50000"/>
              </a:spcBef>
              <a:spcAft>
                <a:spcPts val="600"/>
              </a:spcAft>
              <a:buClr>
                <a:srgbClr val="FF6600"/>
              </a:buClr>
              <a:buSzPct val="75000"/>
              <a:buFont typeface="Wingdings" charset="2"/>
              <a:buChar char="u"/>
              <a:defRPr/>
            </a:pPr>
            <a:r>
              <a:rPr lang="en-GB" dirty="0"/>
              <a:t>Infrastructure/Transport</a:t>
            </a:r>
          </a:p>
          <a:p>
            <a:pPr>
              <a:spcBef>
                <a:spcPct val="50000"/>
              </a:spcBef>
              <a:spcAft>
                <a:spcPts val="600"/>
              </a:spcAft>
              <a:buClr>
                <a:srgbClr val="FF6600"/>
              </a:buClr>
              <a:buSzPct val="75000"/>
              <a:buFont typeface="Wingdings" charset="2"/>
              <a:buChar char="u"/>
              <a:defRPr/>
            </a:pPr>
            <a:r>
              <a:rPr lang="en-GB" dirty="0"/>
              <a:t>Finance/Tax</a:t>
            </a:r>
          </a:p>
          <a:p>
            <a:pPr>
              <a:spcBef>
                <a:spcPct val="50000"/>
              </a:spcBef>
              <a:spcAft>
                <a:spcPts val="600"/>
              </a:spcAft>
              <a:buClr>
                <a:srgbClr val="FF6600"/>
              </a:buClr>
              <a:buSzPct val="75000"/>
              <a:buFont typeface="Wingdings" charset="2"/>
              <a:buChar char="u"/>
              <a:defRPr/>
            </a:pPr>
            <a:r>
              <a:rPr lang="en-GB" dirty="0"/>
              <a:t>Education &amp; Research</a:t>
            </a:r>
          </a:p>
          <a:p>
            <a:pPr>
              <a:spcBef>
                <a:spcPct val="50000"/>
              </a:spcBef>
              <a:spcAft>
                <a:spcPts val="600"/>
              </a:spcAft>
              <a:buClr>
                <a:srgbClr val="FF6600"/>
              </a:buClr>
              <a:buSzPct val="75000"/>
              <a:buFont typeface="Wingdings" charset="2"/>
              <a:buChar char="u"/>
              <a:defRPr/>
            </a:pPr>
            <a:r>
              <a:rPr lang="en-GB" dirty="0"/>
              <a:t>Healthcare</a:t>
            </a:r>
          </a:p>
          <a:p>
            <a:pPr>
              <a:spcBef>
                <a:spcPct val="50000"/>
              </a:spcBef>
              <a:spcAft>
                <a:spcPts val="600"/>
              </a:spcAft>
              <a:buClr>
                <a:srgbClr val="FF6600"/>
              </a:buClr>
              <a:buSzPct val="75000"/>
              <a:buFont typeface="Wingdings" charset="2"/>
              <a:buChar char="u"/>
              <a:defRPr/>
            </a:pPr>
            <a:r>
              <a:rPr lang="en-GB" dirty="0"/>
              <a:t>Social Affairs and Housing</a:t>
            </a:r>
          </a:p>
          <a:p>
            <a:pPr>
              <a:spcBef>
                <a:spcPct val="50000"/>
              </a:spcBef>
              <a:spcAft>
                <a:spcPts val="600"/>
              </a:spcAft>
              <a:buClr>
                <a:srgbClr val="FF6600"/>
              </a:buClr>
              <a:buSzPct val="75000"/>
              <a:buFont typeface="Wingdings" charset="2"/>
              <a:buChar char="u"/>
              <a:defRPr/>
            </a:pPr>
            <a:r>
              <a:rPr lang="en-GB" dirty="0"/>
              <a:t>Security (defence, police)</a:t>
            </a:r>
          </a:p>
          <a:p>
            <a:pPr>
              <a:spcBef>
                <a:spcPct val="50000"/>
              </a:spcBef>
              <a:spcAft>
                <a:spcPts val="600"/>
              </a:spcAft>
              <a:buClr>
                <a:srgbClr val="FF6600"/>
              </a:buClr>
              <a:buSzPct val="75000"/>
              <a:buFont typeface="Wingdings" charset="2"/>
              <a:buChar char="u"/>
              <a:defRPr/>
            </a:pPr>
            <a:r>
              <a:rPr lang="en-GB" dirty="0"/>
              <a:t>Culture</a:t>
            </a:r>
          </a:p>
        </p:txBody>
      </p:sp>
      <p:sp>
        <p:nvSpPr>
          <p:cNvPr id="3" name="Titel 2"/>
          <p:cNvSpPr>
            <a:spLocks noGrp="1"/>
          </p:cNvSpPr>
          <p:nvPr>
            <p:ph type="title"/>
          </p:nvPr>
        </p:nvSpPr>
        <p:spPr/>
        <p:txBody>
          <a:bodyPr/>
          <a:lstStyle/>
          <a:p>
            <a:r>
              <a:rPr lang="en-GB"/>
              <a:t>Public Sector Areas</a:t>
            </a:r>
          </a:p>
        </p:txBody>
      </p:sp>
    </p:spTree>
    <p:extLst>
      <p:ext uri="{BB962C8B-B14F-4D97-AF65-F5344CB8AC3E}">
        <p14:creationId xmlns:p14="http://schemas.microsoft.com/office/powerpoint/2010/main" val="3813638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err="1"/>
              <a:t>Mercuri</a:t>
            </a:r>
            <a:r>
              <a:rPr lang="en-GB" dirty="0"/>
              <a:t> </a:t>
            </a:r>
            <a:r>
              <a:rPr lang="en-GB" dirty="0" err="1"/>
              <a:t>Urval</a:t>
            </a:r>
            <a:endParaRPr lang="en-GB" dirty="0"/>
          </a:p>
        </p:txBody>
      </p:sp>
      <p:sp>
        <p:nvSpPr>
          <p:cNvPr id="6" name="Pladsholder til indhold 5"/>
          <p:cNvSpPr>
            <a:spLocks noGrp="1"/>
          </p:cNvSpPr>
          <p:nvPr>
            <p:ph sz="quarter" idx="12"/>
          </p:nvPr>
        </p:nvSpPr>
        <p:spPr/>
        <p:txBody>
          <a:bodyPr/>
          <a:lstStyle/>
          <a:p>
            <a:r>
              <a:rPr lang="da-DK" dirty="0" err="1"/>
              <a:t>Your</a:t>
            </a:r>
            <a:r>
              <a:rPr lang="da-DK" dirty="0"/>
              <a:t> </a:t>
            </a:r>
            <a:r>
              <a:rPr lang="da-DK" dirty="0" err="1"/>
              <a:t>Recruiment</a:t>
            </a:r>
            <a:r>
              <a:rPr lang="da-DK" dirty="0"/>
              <a:t> Challenges</a:t>
            </a:r>
          </a:p>
          <a:p>
            <a:endParaRPr lang="da-DK" dirty="0"/>
          </a:p>
        </p:txBody>
      </p:sp>
      <p:pic>
        <p:nvPicPr>
          <p:cNvPr id="5" name="Billede 7" descr="Services.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2" y="2331367"/>
            <a:ext cx="914400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48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_2012">
  <a:themeElements>
    <a:clrScheme name="Brugerdefineret 10">
      <a:dk1>
        <a:srgbClr val="000000"/>
      </a:dk1>
      <a:lt1>
        <a:srgbClr val="000000"/>
      </a:lt1>
      <a:dk2>
        <a:srgbClr val="244994"/>
      </a:dk2>
      <a:lt2>
        <a:srgbClr val="FFFFFF"/>
      </a:lt2>
      <a:accent1>
        <a:srgbClr val="244994"/>
      </a:accent1>
      <a:accent2>
        <a:srgbClr val="89888C"/>
      </a:accent2>
      <a:accent3>
        <a:srgbClr val="DE7500"/>
      </a:accent3>
      <a:accent4>
        <a:srgbClr val="9AB91D"/>
      </a:accent4>
      <a:accent5>
        <a:srgbClr val="67666A"/>
      </a:accent5>
      <a:accent6>
        <a:srgbClr val="FF9119"/>
      </a:accent6>
      <a:hlink>
        <a:srgbClr val="244994"/>
      </a:hlink>
      <a:folHlink>
        <a:srgbClr val="67666A"/>
      </a:folHlink>
    </a:clrScheme>
    <a:fontScheme name="Kontortema">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lnDef>
  </a:objectDefaults>
  <a:extraClrSchemeLst>
    <a:extraClrScheme>
      <a:clrScheme name="Kontor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ontor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ontor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ontor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ontor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ontor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ontor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rcuri 1">
  <a:themeElements>
    <a:clrScheme name="Mercuri">
      <a:dk1>
        <a:srgbClr val="000000"/>
      </a:dk1>
      <a:lt1>
        <a:srgbClr val="FFFFFF"/>
      </a:lt1>
      <a:dk2>
        <a:srgbClr val="244994"/>
      </a:dk2>
      <a:lt2>
        <a:srgbClr val="FFFFFF"/>
      </a:lt2>
      <a:accent1>
        <a:srgbClr val="244994"/>
      </a:accent1>
      <a:accent2>
        <a:srgbClr val="89888C"/>
      </a:accent2>
      <a:accent3>
        <a:srgbClr val="DE7500"/>
      </a:accent3>
      <a:accent4>
        <a:srgbClr val="9AB91D"/>
      </a:accent4>
      <a:accent5>
        <a:srgbClr val="67666A"/>
      </a:accent5>
      <a:accent6>
        <a:srgbClr val="FF9119"/>
      </a:accent6>
      <a:hlink>
        <a:srgbClr val="244994"/>
      </a:hlink>
      <a:folHlink>
        <a:srgbClr val="6766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TEMPLATE_PowerPoint_2012.pot</Template>
  <TotalTime>126</TotalTime>
  <Words>1071</Words>
  <Application>Microsoft Office PowerPoint</Application>
  <PresentationFormat>On-screen Show (4:3)</PresentationFormat>
  <Paragraphs>128</Paragraphs>
  <Slides>16</Slides>
  <Notes>2</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TEMPLATE_PowerPoint_2012</vt:lpstr>
      <vt:lpstr>Mercuri 1</vt:lpstr>
      <vt:lpstr>Recruiting Future Public Sector Leaders </vt:lpstr>
      <vt:lpstr>The Key Issue:</vt:lpstr>
      <vt:lpstr>PowerPoint Presentation</vt:lpstr>
      <vt:lpstr>PowerPoint Presentation</vt:lpstr>
      <vt:lpstr>PowerPoint Presentation</vt:lpstr>
      <vt:lpstr>PowerPoint Presentation</vt:lpstr>
      <vt:lpstr>Our Services to our Public Sector Clients</vt:lpstr>
      <vt:lpstr>Public Sector Areas</vt:lpstr>
      <vt:lpstr>Mercuri Urval</vt:lpstr>
      <vt:lpstr>Public Sector</vt:lpstr>
      <vt:lpstr>We Understand</vt:lpstr>
      <vt:lpstr>We Believe</vt:lpstr>
      <vt:lpstr>Public Sector Talent Challenges</vt:lpstr>
      <vt:lpstr>Public Sector Opportunities</vt:lpstr>
      <vt:lpstr>Selected Public Sector References</vt:lpstr>
      <vt:lpstr>PowerPoint Presentation</vt:lpstr>
    </vt:vector>
  </TitlesOfParts>
  <Company>Mercuri Urval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Susanne Jensen</dc:creator>
  <cp:lastModifiedBy>uncity</cp:lastModifiedBy>
  <cp:revision>61</cp:revision>
  <cp:lastPrinted>2017-06-20T09:29:46Z</cp:lastPrinted>
  <dcterms:created xsi:type="dcterms:W3CDTF">2011-12-08T10:38:54Z</dcterms:created>
  <dcterms:modified xsi:type="dcterms:W3CDTF">2017-06-23T08:41:46Z</dcterms:modified>
</cp:coreProperties>
</file>